
<file path=[Content_Types].xml><?xml version="1.0" encoding="utf-8"?>
<Types xmlns="http://schemas.openxmlformats.org/package/2006/content-types">
  <Override PartName="/ppt/slideLayouts/slideLayout39.xml" ContentType="application/vnd.openxmlformats-officedocument.presentationml.slideLayout+xml"/>
  <Override PartName="/ppt/slideLayouts/slideLayout57.xml" ContentType="application/vnd.openxmlformats-officedocument.presentationml.slideLayout+xml"/>
  <Override PartName="/ppt/slideLayouts/slideLayout86.xml" ContentType="application/vnd.openxmlformats-officedocument.presentationml.slideLayout+xml"/>
  <Override PartName="/ppt/notesSlides/notesSlide2.xml" ContentType="application/vnd.openxmlformats-officedocument.presentationml.notesSlide+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Layouts/slideLayout93.xml" ContentType="application/vnd.openxmlformats-officedocument.presentationml.slideLayout+xml"/>
  <Override PartName="/ppt/slideLayouts/slideLayout117.xml" ContentType="application/vnd.openxmlformats-officedocument.presentationml.slideLayout+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53.xml" ContentType="application/vnd.openxmlformats-officedocument.presentationml.slideLayout+xml"/>
  <Override PartName="/ppt/slideLayouts/slideLayout82.xml" ContentType="application/vnd.openxmlformats-officedocument.presentationml.slideLayout+xml"/>
  <Override PartName="/ppt/slideLayouts/slideLayout106.xml" ContentType="application/vnd.openxmlformats-officedocument.presentationml.slideLayout+xml"/>
  <Default Extension="xml" ContentType="application/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42.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Layouts/slideLayout113.xml" ContentType="application/vnd.openxmlformats-officedocument.presentationml.slideLayout+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02.xml" ContentType="application/vnd.openxmlformats-officedocument.presentationml.slideLayout+xml"/>
  <Override PartName="/ppt/viewProps.xml" ContentType="application/vnd.openxmlformats-officedocument.presentationml.viewProps+xml"/>
  <Override PartName="/ppt/slideLayouts/slideLayout69.xml" ContentType="application/vnd.openxmlformats-officedocument.presentationml.slideLayout+xml"/>
  <Override PartName="/ppt/slideLayouts/slideLayout87.xml" ContentType="application/vnd.openxmlformats-officedocument.presentationml.slideLayout+xml"/>
  <Override PartName="/ppt/slideLayouts/slideLayout98.xml" ContentType="application/vnd.openxmlformats-officedocument.presentationml.slideLayout+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58.xml" ContentType="application/vnd.openxmlformats-officedocument.presentationml.slideLayout+xml"/>
  <Override PartName="/ppt/slideLayouts/slideLayout76.xml" ContentType="application/vnd.openxmlformats-officedocument.presentationml.slideLayout+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47.xml" ContentType="application/vnd.openxmlformats-officedocument.presentationml.slideLayout+xml"/>
  <Override PartName="/ppt/slideLayouts/slideLayout56.xml" ContentType="application/vnd.openxmlformats-officedocument.presentationml.slideLayout+xml"/>
  <Override PartName="/ppt/slideLayouts/slideLayout65.xml" ContentType="application/vnd.openxmlformats-officedocument.presentationml.slideLayout+xml"/>
  <Override PartName="/ppt/slideLayouts/slideLayout74.xml" ContentType="application/vnd.openxmlformats-officedocument.presentationml.slideLayout+xml"/>
  <Override PartName="/ppt/slideLayouts/slideLayout83.xml" ContentType="application/vnd.openxmlformats-officedocument.presentationml.slideLayout+xml"/>
  <Override PartName="/ppt/slideLayouts/slideLayout94.xml" ContentType="application/vnd.openxmlformats-officedocument.presentationml.slideLayout+xml"/>
  <Override PartName="/ppt/slideLayouts/slideLayout107.xml" ContentType="application/vnd.openxmlformats-officedocument.presentationml.slideLayout+xml"/>
  <Override PartName="/ppt/slideLayouts/slideLayout11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63.xml" ContentType="application/vnd.openxmlformats-officedocument.presentationml.slideLayout+xml"/>
  <Override PartName="/ppt/slideLayouts/slideLayout72.xml" ContentType="application/vnd.openxmlformats-officedocument.presentationml.slideLayout+xml"/>
  <Override PartName="/ppt/slideLayouts/slideLayout81.xml" ContentType="application/vnd.openxmlformats-officedocument.presentationml.slideLayout+xml"/>
  <Override PartName="/ppt/slideLayouts/slideLayout90.xml" ContentType="application/vnd.openxmlformats-officedocument.presentationml.slideLayout+xml"/>
  <Override PartName="/ppt/slideLayouts/slideLayout92.xml" ContentType="application/vnd.openxmlformats-officedocument.presentationml.slideLayout+xml"/>
  <Override PartName="/ppt/slideLayouts/slideLayout105.xml" ContentType="application/vnd.openxmlformats-officedocument.presentationml.slideLayout+xml"/>
  <Override PartName="/ppt/slideLayouts/slideLayout114.xml" ContentType="application/vnd.openxmlformats-officedocument.presentationml.slideLayout+xml"/>
  <Default Extension="jpeg" ContentType="image/jpeg"/>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103.xml" ContentType="application/vnd.openxmlformats-officedocument.presentationml.slideLayout+xml"/>
  <Override PartName="/ppt/slideLayouts/slideLayout112.xml" ContentType="application/vnd.openxmlformats-officedocument.presentationml.slideLayout+xml"/>
  <Override PartName="/docProps/app.xml" ContentType="application/vnd.openxmlformats-officedocument.extended-properties+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Override PartName="/ppt/slideLayouts/slideLayout101.xml" ContentType="application/vnd.openxmlformats-officedocument.presentationml.slideLayout+xml"/>
  <Override PartName="/ppt/slideLayouts/slideLayout110.xml" ContentType="application/vnd.openxmlformats-officedocument.presentationml.slideLayout+xml"/>
  <Override PartName="/ppt/slideLayouts/slideLayout10.xml" ContentType="application/vnd.openxmlformats-officedocument.presentationml.slideLayout+xml"/>
  <Override PartName="/ppt/slideLayouts/slideLayout99.xml" ContentType="application/vnd.openxmlformats-officedocument.presentationml.slideLayout+xml"/>
  <Override PartName="/ppt/notesSlides/notesSlide6.xml" ContentType="application/vnd.openxmlformats-officedocument.presentationml.notesSlide+xml"/>
  <Override PartName="/ppt/slideLayouts/slideLayout59.xml" ContentType="application/vnd.openxmlformats-officedocument.presentationml.slideLayout+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88.xml" ContentType="application/vnd.openxmlformats-officedocument.presentationml.slideLayout+xml"/>
  <Override PartName="/ppt/slideLayouts/slideLayout97.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Layouts/slideLayout95.xml" ContentType="application/vnd.openxmlformats-officedocument.presentationml.slideLayout+xml"/>
  <Override PartName="/ppt/metadata" ContentType="application/binary"/>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slideLayouts/slideLayout55.xml" ContentType="application/vnd.openxmlformats-officedocument.presentationml.slideLayout+xml"/>
  <Override PartName="/ppt/slideLayouts/slideLayout84.xml" ContentType="application/vnd.openxmlformats-officedocument.presentationml.slideLayout+xml"/>
  <Override PartName="/ppt/slideLayouts/slideLayout108.xml" ContentType="application/vnd.openxmlformats-officedocument.presentationml.slideLayout+xml"/>
  <Override PartName="/ppt/slides/slide2.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91.xml" ContentType="application/vnd.openxmlformats-officedocument.presentationml.slideLayout+xml"/>
  <Override PartName="/ppt/slideLayouts/slideLayout115.xml" ContentType="application/vnd.openxmlformats-officedocument.presentationml.slideLayout+xml"/>
  <Default Extension="rels" ContentType="application/vnd.openxmlformats-package.relationships+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51.xml" ContentType="application/vnd.openxmlformats-officedocument.presentationml.slideLayout+xml"/>
  <Override PartName="/ppt/slideLayouts/slideLayout80.xml" ContentType="application/vnd.openxmlformats-officedocument.presentationml.slideLayout+xml"/>
  <Override PartName="/ppt/slideLayouts/slideLayout104.xml" ContentType="application/vnd.openxmlformats-officedocument.presentationml.slideLayout+xml"/>
  <Override PartName="/ppt/slideLayouts/slideLayout11.xml" ContentType="application/vnd.openxmlformats-officedocument.presentationml.slideLayout+xml"/>
  <Override PartName="/ppt/slideLayouts/slideLayout40.xml" ContentType="application/vnd.openxmlformats-officedocument.presentationml.slideLayout+xml"/>
  <Override PartName="/ppt/slideLayouts/slideLayout111.xml" ContentType="application/vnd.openxmlformats-officedocument.presentationml.slideLayout+xml"/>
  <Override PartName="/ppt/slideLayouts/slideLayout100.xml" ContentType="application/vnd.openxmlformats-officedocument.presentationml.slideLayout+xml"/>
  <Override PartName="/ppt/slideLayouts/slideLayout89.xml" ContentType="application/vnd.openxmlformats-officedocument.presentationml.slideLayout+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notesSlides/notesSlide5.xml" ContentType="application/vnd.openxmlformats-officedocument.presentationml.notes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slideLayouts/slideLayout67.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slideLayouts/slideLayout109.xml" ContentType="application/vnd.openxmlformats-officedocument.presentationml.slideLayout+xml"/>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9"/>
  </p:notesMasterIdLst>
  <p:sldIdLst>
    <p:sldId id="263" r:id="rId2"/>
    <p:sldId id="257" r:id="rId3"/>
    <p:sldId id="258" r:id="rId4"/>
    <p:sldId id="259" r:id="rId5"/>
    <p:sldId id="260" r:id="rId6"/>
    <p:sldId id="261" r:id="rId7"/>
    <p:sldId id="262" r:id="rId8"/>
  </p:sldIdLst>
  <p:sldSz cx="9144000" cy="5143500" type="screen16x9"/>
  <p:notesSz cx="6858000" cy="9144000"/>
  <p:embeddedFontLst>
    <p:embeddedFont>
      <p:font typeface="Public Sans" charset="0"/>
      <p:regular r:id="rId10"/>
      <p:bold r:id="rId11"/>
      <p:italic r:id="rId12"/>
      <p:boldItalic r:id="rId13"/>
    </p:embeddedFont>
    <p:embeddedFont>
      <p:font typeface="EB Garamond" charset="0"/>
      <p:regular r:id="rId14"/>
      <p:bold r:id="rId15"/>
      <p:italic r:id="rId16"/>
      <p:boldItalic r:id="rId17"/>
    </p:embeddedFont>
    <p:embeddedFont>
      <p:font typeface="EB Garamond Medium" charset="0"/>
      <p:regular r:id="rId18"/>
      <p:bold r:id="rId19"/>
      <p:italic r:id="rId20"/>
      <p:boldItalic r:id="rId21"/>
    </p:embeddedFont>
    <p:embeddedFont>
      <p:font typeface="EB Garamond SemiBold" charset="0"/>
      <p:regular r:id="rId22"/>
      <p:bold r:id="rId23"/>
      <p:italic r:id="rId24"/>
      <p:boldItalic r:id="rId25"/>
    </p:embeddedFont>
    <p:embeddedFont>
      <p:font typeface="Calibri"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gnlgoPnLGSEwSL3/sPzrxjYOv1G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E1B0B87E-BAB3-4EDD-83A3-26742FE373EF}">
  <a:tblStyle styleId="{E1B0B87E-BAB3-4EDD-83A3-26742FE373EF}"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p:scale>
          <a:sx n="106" d="100"/>
          <a:sy n="106" d="100"/>
        </p:scale>
        <p:origin x="-336" y="186"/>
      </p:cViewPr>
      <p:guideLst>
        <p:guide orient="horz" pos="2395"/>
        <p:guide orient="horz" pos="1429"/>
        <p:guide orient="horz" pos="158"/>
        <p:guide orient="horz" pos="2787"/>
        <p:guide pos="2880"/>
        <p:guide pos="423"/>
        <p:guide pos="2001"/>
        <p:guide pos="338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font" Target="fonts/font1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customschemas.google.com/relationships/presentationmetadata" Target="metadata"/></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png>
</file>

<file path=ppt/media/image36.jpeg>
</file>

<file path=ppt/media/image37.jpeg>
</file>

<file path=ppt/media/image38.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 xmlns:p14="http://schemas.microsoft.com/office/powerpoint/2010/main" val="418251528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2139dc51b5f_0_1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3" name="Google Shape;1863;g2139dc51b5f_0_1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3" name="Google Shape;1883;p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69"/>
        <p:cNvGrpSpPr/>
        <p:nvPr/>
      </p:nvGrpSpPr>
      <p:grpSpPr>
        <a:xfrm>
          <a:off x="0" y="0"/>
          <a:ext cx="0" cy="0"/>
          <a:chOff x="0" y="0"/>
          <a:chExt cx="0" cy="0"/>
        </a:xfrm>
      </p:grpSpPr>
      <p:pic>
        <p:nvPicPr>
          <p:cNvPr id="70" name="Google Shape;70;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71" name="Google Shape;71;p222"/>
          <p:cNvSpPr>
            <a:spLocks noGrp="1"/>
          </p:cNvSpPr>
          <p:nvPr>
            <p:ph type="pic" idx="2"/>
          </p:nvPr>
        </p:nvSpPr>
        <p:spPr>
          <a:xfrm>
            <a:off x="4983850" y="776920"/>
            <a:ext cx="4160150" cy="4050508"/>
          </a:xfrm>
          <a:prstGeom prst="rect">
            <a:avLst/>
          </a:prstGeom>
          <a:noFill/>
          <a:ln>
            <a:noFill/>
          </a:ln>
        </p:spPr>
      </p:sp>
      <p:sp>
        <p:nvSpPr>
          <p:cNvPr id="72" name="Google Shape;72;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3" name="Google Shape;73;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 name="Google Shape;74;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75"/>
        <p:cNvGrpSpPr/>
        <p:nvPr/>
      </p:nvGrpSpPr>
      <p:grpSpPr>
        <a:xfrm>
          <a:off x="0" y="0"/>
          <a:ext cx="0" cy="0"/>
          <a:chOff x="0" y="0"/>
          <a:chExt cx="0" cy="0"/>
        </a:xfrm>
      </p:grpSpPr>
      <p:grpSp>
        <p:nvGrpSpPr>
          <p:cNvPr id="76" name="Google Shape;76;p223"/>
          <p:cNvGrpSpPr/>
          <p:nvPr/>
        </p:nvGrpSpPr>
        <p:grpSpPr>
          <a:xfrm>
            <a:off x="0" y="1"/>
            <a:ext cx="9143999" cy="5143499"/>
            <a:chOff x="0" y="1"/>
            <a:chExt cx="9144000" cy="5143500"/>
          </a:xfrm>
        </p:grpSpPr>
        <p:sp>
          <p:nvSpPr>
            <p:cNvPr id="77" name="Google Shape;77;p223"/>
            <p:cNvSpPr/>
            <p:nvPr/>
          </p:nvSpPr>
          <p:spPr>
            <a:xfrm>
              <a:off x="0" y="1"/>
              <a:ext cx="9144000" cy="5143500"/>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78" name="Google Shape;78;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79" name="Google Shape;79;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80" name="Google Shape;80;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 name="Google Shape;81;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 name="Google Shape;82;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83"/>
        <p:cNvGrpSpPr/>
        <p:nvPr/>
      </p:nvGrpSpPr>
      <p:grpSpPr>
        <a:xfrm>
          <a:off x="0" y="0"/>
          <a:ext cx="0" cy="0"/>
          <a:chOff x="0" y="0"/>
          <a:chExt cx="0" cy="0"/>
        </a:xfrm>
      </p:grpSpPr>
      <p:sp>
        <p:nvSpPr>
          <p:cNvPr id="84" name="Google Shape;84;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5" name="Google Shape;85;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6" name="Google Shape;86;p224"/>
          <p:cNvSpPr>
            <a:spLocks noGrp="1"/>
          </p:cNvSpPr>
          <p:nvPr>
            <p:ph type="pic" idx="2"/>
          </p:nvPr>
        </p:nvSpPr>
        <p:spPr>
          <a:xfrm>
            <a:off x="4734046" y="638171"/>
            <a:ext cx="4417249" cy="4030832"/>
          </a:xfrm>
          <a:prstGeom prst="rect">
            <a:avLst/>
          </a:prstGeom>
          <a:noFill/>
          <a:ln>
            <a:noFill/>
          </a:ln>
        </p:spPr>
      </p:sp>
      <p:sp>
        <p:nvSpPr>
          <p:cNvPr id="87" name="Google Shape;87;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8" name="Google Shape;88;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9" name="Google Shape;89;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91"/>
        <p:cNvGrpSpPr/>
        <p:nvPr/>
      </p:nvGrpSpPr>
      <p:grpSpPr>
        <a:xfrm>
          <a:off x="0" y="0"/>
          <a:ext cx="0" cy="0"/>
          <a:chOff x="0" y="0"/>
          <a:chExt cx="0" cy="0"/>
        </a:xfrm>
      </p:grpSpPr>
      <p:sp>
        <p:nvSpPr>
          <p:cNvPr id="92" name="Google Shape;92;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3" name="Google Shape;93;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4" name="Google Shape;94;p225"/>
          <p:cNvSpPr>
            <a:spLocks noGrp="1"/>
          </p:cNvSpPr>
          <p:nvPr>
            <p:ph type="pic" idx="2"/>
          </p:nvPr>
        </p:nvSpPr>
        <p:spPr>
          <a:xfrm>
            <a:off x="4734046" y="638171"/>
            <a:ext cx="4417249" cy="4030832"/>
          </a:xfrm>
          <a:prstGeom prst="rect">
            <a:avLst/>
          </a:prstGeom>
          <a:noFill/>
          <a:ln>
            <a:noFill/>
          </a:ln>
        </p:spPr>
      </p:sp>
      <p:sp>
        <p:nvSpPr>
          <p:cNvPr id="95" name="Google Shape;95;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6" name="Google Shape;96;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7" name="Google Shape;97;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99"/>
        <p:cNvGrpSpPr/>
        <p:nvPr/>
      </p:nvGrpSpPr>
      <p:grpSpPr>
        <a:xfrm>
          <a:off x="0" y="0"/>
          <a:ext cx="0" cy="0"/>
          <a:chOff x="0" y="0"/>
          <a:chExt cx="0" cy="0"/>
        </a:xfrm>
      </p:grpSpPr>
      <p:sp>
        <p:nvSpPr>
          <p:cNvPr id="100" name="Google Shape;100;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1" name="Google Shape;101;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2" name="Google Shape;102;p226"/>
          <p:cNvSpPr>
            <a:spLocks noGrp="1"/>
          </p:cNvSpPr>
          <p:nvPr>
            <p:ph type="pic" idx="2"/>
          </p:nvPr>
        </p:nvSpPr>
        <p:spPr>
          <a:xfrm>
            <a:off x="4734046" y="638171"/>
            <a:ext cx="4417249" cy="4030832"/>
          </a:xfrm>
          <a:prstGeom prst="rect">
            <a:avLst/>
          </a:prstGeom>
          <a:noFill/>
          <a:ln>
            <a:noFill/>
          </a:ln>
        </p:spPr>
      </p:sp>
      <p:sp>
        <p:nvSpPr>
          <p:cNvPr id="103" name="Google Shape;103;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4" name="Google Shape;104;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5" name="Google Shape;105;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07"/>
        <p:cNvGrpSpPr/>
        <p:nvPr/>
      </p:nvGrpSpPr>
      <p:grpSpPr>
        <a:xfrm>
          <a:off x="0" y="0"/>
          <a:ext cx="0" cy="0"/>
          <a:chOff x="0" y="0"/>
          <a:chExt cx="0" cy="0"/>
        </a:xfrm>
      </p:grpSpPr>
      <p:pic>
        <p:nvPicPr>
          <p:cNvPr id="108" name="Google Shape;108;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9" name="Google Shape;109;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 name="Google Shape;110;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 name="Google Shape;111;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12"/>
        <p:cNvGrpSpPr/>
        <p:nvPr/>
      </p:nvGrpSpPr>
      <p:grpSpPr>
        <a:xfrm>
          <a:off x="0" y="0"/>
          <a:ext cx="0" cy="0"/>
          <a:chOff x="0" y="0"/>
          <a:chExt cx="0" cy="0"/>
        </a:xfrm>
      </p:grpSpPr>
      <p:pic>
        <p:nvPicPr>
          <p:cNvPr id="113" name="Google Shape;113;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4" name="Google Shape;114;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 name="Google Shape;115;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 name="Google Shape;116;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17" name="Google Shape;117;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8" name="Google Shape;118;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19" name="Google Shape;119;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20"/>
        <p:cNvGrpSpPr/>
        <p:nvPr/>
      </p:nvGrpSpPr>
      <p:grpSpPr>
        <a:xfrm>
          <a:off x="0" y="0"/>
          <a:ext cx="0" cy="0"/>
          <a:chOff x="0" y="0"/>
          <a:chExt cx="0" cy="0"/>
        </a:xfrm>
      </p:grpSpPr>
      <p:pic>
        <p:nvPicPr>
          <p:cNvPr id="121" name="Google Shape;121;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2" name="Google Shape;122;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 name="Google Shape;123;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 name="Google Shape;124;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25" name="Google Shape;125;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6" name="Google Shape;126;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27" name="Google Shape;127;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28"/>
        <p:cNvGrpSpPr/>
        <p:nvPr/>
      </p:nvGrpSpPr>
      <p:grpSpPr>
        <a:xfrm>
          <a:off x="0" y="0"/>
          <a:ext cx="0" cy="0"/>
          <a:chOff x="0" y="0"/>
          <a:chExt cx="0" cy="0"/>
        </a:xfrm>
      </p:grpSpPr>
      <p:pic>
        <p:nvPicPr>
          <p:cNvPr id="129" name="Google Shape;129;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35" name="Google Shape;135;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36"/>
        <p:cNvGrpSpPr/>
        <p:nvPr/>
      </p:nvGrpSpPr>
      <p:grpSpPr>
        <a:xfrm>
          <a:off x="0" y="0"/>
          <a:ext cx="0" cy="0"/>
          <a:chOff x="0" y="0"/>
          <a:chExt cx="0" cy="0"/>
        </a:xfrm>
      </p:grpSpPr>
      <p:pic>
        <p:nvPicPr>
          <p:cNvPr id="137" name="Google Shape;137;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 name="Google Shape;139;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0" name="Google Shape;140;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1" name="Google Shape;141;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2" name="Google Shape;142;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43" name="Google Shape;143;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44"/>
        <p:cNvGrpSpPr/>
        <p:nvPr/>
      </p:nvGrpSpPr>
      <p:grpSpPr>
        <a:xfrm>
          <a:off x="0" y="0"/>
          <a:ext cx="0" cy="0"/>
          <a:chOff x="0" y="0"/>
          <a:chExt cx="0" cy="0"/>
        </a:xfrm>
      </p:grpSpPr>
      <p:pic>
        <p:nvPicPr>
          <p:cNvPr id="145" name="Google Shape;145;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6" name="Google Shape;146;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7" name="Google Shape;147;p232"/>
          <p:cNvSpPr>
            <a:spLocks noGrp="1"/>
          </p:cNvSpPr>
          <p:nvPr>
            <p:ph type="pic" idx="2"/>
          </p:nvPr>
        </p:nvSpPr>
        <p:spPr>
          <a:xfrm>
            <a:off x="0" y="667604"/>
            <a:ext cx="4201610" cy="3970337"/>
          </a:xfrm>
          <a:prstGeom prst="rect">
            <a:avLst/>
          </a:prstGeom>
          <a:noFill/>
          <a:ln>
            <a:noFill/>
          </a:ln>
        </p:spPr>
      </p:sp>
      <p:sp>
        <p:nvSpPr>
          <p:cNvPr id="148" name="Google Shape;148;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9" name="Google Shape;149;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0" name="Google Shape;150;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51"/>
        <p:cNvGrpSpPr/>
        <p:nvPr/>
      </p:nvGrpSpPr>
      <p:grpSpPr>
        <a:xfrm>
          <a:off x="0" y="0"/>
          <a:ext cx="0" cy="0"/>
          <a:chOff x="0" y="0"/>
          <a:chExt cx="0" cy="0"/>
        </a:xfrm>
      </p:grpSpPr>
      <p:pic>
        <p:nvPicPr>
          <p:cNvPr id="152" name="Google Shape;152;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3" name="Google Shape;153;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54" name="Google Shape;154;p233"/>
          <p:cNvSpPr>
            <a:spLocks noGrp="1"/>
          </p:cNvSpPr>
          <p:nvPr>
            <p:ph type="pic" idx="2"/>
          </p:nvPr>
        </p:nvSpPr>
        <p:spPr>
          <a:xfrm>
            <a:off x="0" y="667604"/>
            <a:ext cx="4201610" cy="3970337"/>
          </a:xfrm>
          <a:prstGeom prst="rect">
            <a:avLst/>
          </a:prstGeom>
          <a:noFill/>
          <a:ln>
            <a:noFill/>
          </a:ln>
        </p:spPr>
      </p:sp>
      <p:sp>
        <p:nvSpPr>
          <p:cNvPr id="155" name="Google Shape;155;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56" name="Google Shape;156;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7" name="Google Shape;157;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58"/>
        <p:cNvGrpSpPr/>
        <p:nvPr/>
      </p:nvGrpSpPr>
      <p:grpSpPr>
        <a:xfrm>
          <a:off x="0" y="0"/>
          <a:ext cx="0" cy="0"/>
          <a:chOff x="0" y="0"/>
          <a:chExt cx="0" cy="0"/>
        </a:xfrm>
      </p:grpSpPr>
      <p:sp>
        <p:nvSpPr>
          <p:cNvPr id="159" name="Google Shape;159;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0" name="Google Shape;160;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4"/>
          <p:cNvSpPr>
            <a:spLocks noGrp="1"/>
          </p:cNvSpPr>
          <p:nvPr>
            <p:ph type="pic" idx="2"/>
          </p:nvPr>
        </p:nvSpPr>
        <p:spPr>
          <a:xfrm>
            <a:off x="1" y="0"/>
            <a:ext cx="4572000" cy="5143494"/>
          </a:xfrm>
          <a:prstGeom prst="rect">
            <a:avLst/>
          </a:prstGeom>
          <a:noFill/>
          <a:ln>
            <a:noFill/>
          </a:ln>
        </p:spPr>
      </p:sp>
      <p:sp>
        <p:nvSpPr>
          <p:cNvPr id="162" name="Google Shape;162;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 name="Google Shape;163;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4" name="Google Shape;164;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 name="Google Shape;165;p234"/>
          <p:cNvSpPr>
            <a:spLocks noGrp="1"/>
          </p:cNvSpPr>
          <p:nvPr>
            <p:ph type="pic" idx="3"/>
          </p:nvPr>
        </p:nvSpPr>
        <p:spPr>
          <a:xfrm>
            <a:off x="4408678" y="1539292"/>
            <a:ext cx="318677" cy="318677"/>
          </a:xfrm>
          <a:prstGeom prst="rect">
            <a:avLst/>
          </a:prstGeom>
          <a:noFill/>
          <a:ln>
            <a:noFill/>
          </a:ln>
        </p:spPr>
      </p:sp>
      <p:sp>
        <p:nvSpPr>
          <p:cNvPr id="166" name="Google Shape;166;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 name="Google Shape;167;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8" name="Google Shape;168;p234"/>
          <p:cNvSpPr>
            <a:spLocks noGrp="1"/>
          </p:cNvSpPr>
          <p:nvPr>
            <p:ph type="pic" idx="4"/>
          </p:nvPr>
        </p:nvSpPr>
        <p:spPr>
          <a:xfrm>
            <a:off x="4408678" y="3122801"/>
            <a:ext cx="318677" cy="318677"/>
          </a:xfrm>
          <a:prstGeom prst="rect">
            <a:avLst/>
          </a:prstGeom>
          <a:noFill/>
          <a:ln>
            <a:noFill/>
          </a:ln>
        </p:spPr>
      </p:sp>
      <p:sp>
        <p:nvSpPr>
          <p:cNvPr id="169" name="Google Shape;169;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70"/>
        <p:cNvGrpSpPr/>
        <p:nvPr/>
      </p:nvGrpSpPr>
      <p:grpSpPr>
        <a:xfrm>
          <a:off x="0" y="0"/>
          <a:ext cx="0" cy="0"/>
          <a:chOff x="0" y="0"/>
          <a:chExt cx="0" cy="0"/>
        </a:xfrm>
      </p:grpSpPr>
      <p:sp>
        <p:nvSpPr>
          <p:cNvPr id="171" name="Google Shape;171;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2" name="Google Shape;172;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5"/>
          <p:cNvSpPr>
            <a:spLocks noGrp="1"/>
          </p:cNvSpPr>
          <p:nvPr>
            <p:ph type="pic" idx="2"/>
          </p:nvPr>
        </p:nvSpPr>
        <p:spPr>
          <a:xfrm>
            <a:off x="1" y="0"/>
            <a:ext cx="4572000" cy="5143494"/>
          </a:xfrm>
          <a:prstGeom prst="rect">
            <a:avLst/>
          </a:prstGeom>
          <a:noFill/>
          <a:ln>
            <a:noFill/>
          </a:ln>
        </p:spPr>
      </p:sp>
      <p:sp>
        <p:nvSpPr>
          <p:cNvPr id="174" name="Google Shape;174;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5" name="Google Shape;175;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6" name="Google Shape;176;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7" name="Google Shape;177;p235"/>
          <p:cNvSpPr>
            <a:spLocks noGrp="1"/>
          </p:cNvSpPr>
          <p:nvPr>
            <p:ph type="pic" idx="3"/>
          </p:nvPr>
        </p:nvSpPr>
        <p:spPr>
          <a:xfrm>
            <a:off x="4408678" y="1539292"/>
            <a:ext cx="318677" cy="318677"/>
          </a:xfrm>
          <a:prstGeom prst="rect">
            <a:avLst/>
          </a:prstGeom>
          <a:noFill/>
          <a:ln>
            <a:noFill/>
          </a:ln>
        </p:spPr>
      </p:sp>
      <p:sp>
        <p:nvSpPr>
          <p:cNvPr id="178" name="Google Shape;178;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0" name="Google Shape;180;p235"/>
          <p:cNvSpPr>
            <a:spLocks noGrp="1"/>
          </p:cNvSpPr>
          <p:nvPr>
            <p:ph type="pic" idx="4"/>
          </p:nvPr>
        </p:nvSpPr>
        <p:spPr>
          <a:xfrm>
            <a:off x="4408678" y="3122801"/>
            <a:ext cx="318677" cy="318677"/>
          </a:xfrm>
          <a:prstGeom prst="rect">
            <a:avLst/>
          </a:prstGeom>
          <a:noFill/>
          <a:ln>
            <a:noFill/>
          </a:ln>
        </p:spPr>
      </p:sp>
      <p:sp>
        <p:nvSpPr>
          <p:cNvPr id="181" name="Google Shape;181;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82"/>
        <p:cNvGrpSpPr/>
        <p:nvPr/>
      </p:nvGrpSpPr>
      <p:grpSpPr>
        <a:xfrm>
          <a:off x="0" y="0"/>
          <a:ext cx="0" cy="0"/>
          <a:chOff x="0" y="0"/>
          <a:chExt cx="0" cy="0"/>
        </a:xfrm>
      </p:grpSpPr>
      <p:pic>
        <p:nvPicPr>
          <p:cNvPr id="183" name="Google Shape;183;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84" name="Google Shape;184;p236"/>
          <p:cNvGrpSpPr/>
          <p:nvPr/>
        </p:nvGrpSpPr>
        <p:grpSpPr>
          <a:xfrm>
            <a:off x="4107305" y="941707"/>
            <a:ext cx="284686" cy="3999388"/>
            <a:chOff x="4107305" y="941707"/>
            <a:chExt cx="284686" cy="3999388"/>
          </a:xfrm>
        </p:grpSpPr>
        <p:sp>
          <p:nvSpPr>
            <p:cNvPr id="185" name="Google Shape;185;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6" name="Google Shape;186;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7" name="Google Shape;187;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88" name="Google Shape;188;p236"/>
          <p:cNvSpPr>
            <a:spLocks noGrp="1"/>
          </p:cNvSpPr>
          <p:nvPr>
            <p:ph type="pic" idx="2"/>
          </p:nvPr>
        </p:nvSpPr>
        <p:spPr>
          <a:xfrm>
            <a:off x="219360" y="856040"/>
            <a:ext cx="3958630" cy="4287460"/>
          </a:xfrm>
          <a:prstGeom prst="rect">
            <a:avLst/>
          </a:prstGeom>
          <a:noFill/>
          <a:ln>
            <a:noFill/>
          </a:ln>
        </p:spPr>
      </p:sp>
      <p:sp>
        <p:nvSpPr>
          <p:cNvPr id="189" name="Google Shape;189;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92"/>
        <p:cNvGrpSpPr/>
        <p:nvPr/>
      </p:nvGrpSpPr>
      <p:grpSpPr>
        <a:xfrm>
          <a:off x="0" y="0"/>
          <a:ext cx="0" cy="0"/>
          <a:chOff x="0" y="0"/>
          <a:chExt cx="0" cy="0"/>
        </a:xfrm>
      </p:grpSpPr>
      <p:pic>
        <p:nvPicPr>
          <p:cNvPr id="193" name="Google Shape;193;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4" name="Google Shape;194;p237"/>
          <p:cNvSpPr>
            <a:spLocks noGrp="1"/>
          </p:cNvSpPr>
          <p:nvPr>
            <p:ph type="pic" idx="2"/>
          </p:nvPr>
        </p:nvSpPr>
        <p:spPr>
          <a:xfrm>
            <a:off x="4572000" y="0"/>
            <a:ext cx="4571990" cy="5143494"/>
          </a:xfrm>
          <a:prstGeom prst="rect">
            <a:avLst/>
          </a:prstGeom>
          <a:noFill/>
          <a:ln>
            <a:noFill/>
          </a:ln>
        </p:spPr>
      </p:sp>
      <p:sp>
        <p:nvSpPr>
          <p:cNvPr id="195" name="Google Shape;195;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97" name="Google Shape;197;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8" name="Google Shape;198;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99"/>
        <p:cNvGrpSpPr/>
        <p:nvPr/>
      </p:nvGrpSpPr>
      <p:grpSpPr>
        <a:xfrm>
          <a:off x="0" y="0"/>
          <a:ext cx="0" cy="0"/>
          <a:chOff x="0" y="0"/>
          <a:chExt cx="0" cy="0"/>
        </a:xfrm>
      </p:grpSpPr>
      <p:pic>
        <p:nvPicPr>
          <p:cNvPr id="200" name="Google Shape;200;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1" name="Google Shape;201;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2" name="Google Shape;202;p238"/>
          <p:cNvSpPr>
            <a:spLocks noGrp="1"/>
          </p:cNvSpPr>
          <p:nvPr>
            <p:ph type="pic" idx="2"/>
          </p:nvPr>
        </p:nvSpPr>
        <p:spPr>
          <a:xfrm>
            <a:off x="219360" y="856040"/>
            <a:ext cx="3958630" cy="4287460"/>
          </a:xfrm>
          <a:prstGeom prst="rect">
            <a:avLst/>
          </a:prstGeom>
          <a:noFill/>
          <a:ln>
            <a:noFill/>
          </a:ln>
        </p:spPr>
      </p:sp>
      <p:sp>
        <p:nvSpPr>
          <p:cNvPr id="203" name="Google Shape;203;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4" name="Google Shape;204;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5" name="Google Shape;205;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06"/>
        <p:cNvGrpSpPr/>
        <p:nvPr/>
      </p:nvGrpSpPr>
      <p:grpSpPr>
        <a:xfrm>
          <a:off x="0" y="0"/>
          <a:ext cx="0" cy="0"/>
          <a:chOff x="0" y="0"/>
          <a:chExt cx="0" cy="0"/>
        </a:xfrm>
      </p:grpSpPr>
      <p:pic>
        <p:nvPicPr>
          <p:cNvPr id="207" name="Google Shape;207;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8" name="Google Shape;208;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9" name="Google Shape;209;p239"/>
          <p:cNvSpPr>
            <a:spLocks noGrp="1"/>
          </p:cNvSpPr>
          <p:nvPr>
            <p:ph type="pic" idx="2"/>
          </p:nvPr>
        </p:nvSpPr>
        <p:spPr>
          <a:xfrm>
            <a:off x="235670" y="0"/>
            <a:ext cx="3582186" cy="5143494"/>
          </a:xfrm>
          <a:prstGeom prst="rect">
            <a:avLst/>
          </a:prstGeom>
          <a:noFill/>
          <a:ln>
            <a:noFill/>
          </a:ln>
        </p:spPr>
      </p:sp>
      <p:sp>
        <p:nvSpPr>
          <p:cNvPr id="210" name="Google Shape;210;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1" name="Google Shape;211;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12"/>
        <p:cNvGrpSpPr/>
        <p:nvPr/>
      </p:nvGrpSpPr>
      <p:grpSpPr>
        <a:xfrm>
          <a:off x="0" y="0"/>
          <a:ext cx="0" cy="0"/>
          <a:chOff x="0" y="0"/>
          <a:chExt cx="0" cy="0"/>
        </a:xfrm>
      </p:grpSpPr>
      <p:sp>
        <p:nvSpPr>
          <p:cNvPr id="213" name="Google Shape;213;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4" name="Google Shape;214;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6" name="Google Shape;216;p240"/>
          <p:cNvSpPr>
            <a:spLocks noGrp="1"/>
          </p:cNvSpPr>
          <p:nvPr>
            <p:ph type="pic" idx="2"/>
          </p:nvPr>
        </p:nvSpPr>
        <p:spPr>
          <a:xfrm>
            <a:off x="-1" y="0"/>
            <a:ext cx="5312965" cy="5143494"/>
          </a:xfrm>
          <a:prstGeom prst="rect">
            <a:avLst/>
          </a:prstGeom>
          <a:noFill/>
          <a:ln>
            <a:noFill/>
          </a:ln>
        </p:spPr>
      </p:sp>
      <p:sp>
        <p:nvSpPr>
          <p:cNvPr id="217" name="Google Shape;217;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8" name="Google Shape;218;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19"/>
        <p:cNvGrpSpPr/>
        <p:nvPr/>
      </p:nvGrpSpPr>
      <p:grpSpPr>
        <a:xfrm>
          <a:off x="0" y="0"/>
          <a:ext cx="0" cy="0"/>
          <a:chOff x="0" y="0"/>
          <a:chExt cx="0" cy="0"/>
        </a:xfrm>
      </p:grpSpPr>
      <p:sp>
        <p:nvSpPr>
          <p:cNvPr id="220" name="Google Shape;220;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21" name="Google Shape;221;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22" name="Google Shape;222;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23" name="Google Shape;223;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24" name="Google Shape;224;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5" name="Google Shape;225;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6" name="Google Shape;226;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13" y="225982"/>
            <a:ext cx="175242" cy="4758895"/>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588223"/>
              <a:chOff x="129115" y="1196929"/>
              <a:chExt cx="175260" cy="2588223"/>
            </a:xfrm>
          </p:grpSpPr>
          <p:cxnSp>
            <p:nvCxnSpPr>
              <p:cNvPr id="24" name="Google Shape;24;p216"/>
              <p:cNvCxnSpPr/>
              <p:nvPr/>
            </p:nvCxnSpPr>
            <p:spPr>
              <a:xfrm>
                <a:off x="216745" y="1402852"/>
                <a:ext cx="1200" cy="2382300"/>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27"/>
        <p:cNvGrpSpPr/>
        <p:nvPr/>
      </p:nvGrpSpPr>
      <p:grpSpPr>
        <a:xfrm>
          <a:off x="0" y="0"/>
          <a:ext cx="0" cy="0"/>
          <a:chOff x="0" y="0"/>
          <a:chExt cx="0" cy="0"/>
        </a:xfrm>
      </p:grpSpPr>
      <p:grpSp>
        <p:nvGrpSpPr>
          <p:cNvPr id="228" name="Google Shape;228;p242"/>
          <p:cNvGrpSpPr/>
          <p:nvPr/>
        </p:nvGrpSpPr>
        <p:grpSpPr>
          <a:xfrm>
            <a:off x="2494464" y="494214"/>
            <a:ext cx="4155074" cy="4155073"/>
            <a:chOff x="2119794" y="-36836"/>
            <a:chExt cx="5217173" cy="5217173"/>
          </a:xfrm>
        </p:grpSpPr>
        <p:sp>
          <p:nvSpPr>
            <p:cNvPr id="229" name="Google Shape;229;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31" name="Google Shape;231;p242"/>
            <p:cNvGrpSpPr/>
            <p:nvPr/>
          </p:nvGrpSpPr>
          <p:grpSpPr>
            <a:xfrm>
              <a:off x="2119794" y="-36836"/>
              <a:ext cx="5217173" cy="5217173"/>
              <a:chOff x="2334961" y="334711"/>
              <a:chExt cx="4626477" cy="4626477"/>
            </a:xfrm>
          </p:grpSpPr>
          <p:grpSp>
            <p:nvGrpSpPr>
              <p:cNvPr id="232" name="Google Shape;232;p242"/>
              <p:cNvGrpSpPr/>
              <p:nvPr/>
            </p:nvGrpSpPr>
            <p:grpSpPr>
              <a:xfrm>
                <a:off x="2334961" y="334711"/>
                <a:ext cx="4626477" cy="4626477"/>
                <a:chOff x="2334961" y="334711"/>
                <a:chExt cx="4626477" cy="4626477"/>
              </a:xfrm>
            </p:grpSpPr>
            <p:sp>
              <p:nvSpPr>
                <p:cNvPr id="233" name="Google Shape;233;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4" name="Google Shape;234;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5" name="Google Shape;235;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36" name="Google Shape;236;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37" name="Google Shape;237;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38" name="Google Shape;238;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39"/>
        <p:cNvGrpSpPr/>
        <p:nvPr/>
      </p:nvGrpSpPr>
      <p:grpSpPr>
        <a:xfrm>
          <a:off x="0" y="0"/>
          <a:ext cx="0" cy="0"/>
          <a:chOff x="0" y="0"/>
          <a:chExt cx="0" cy="0"/>
        </a:xfrm>
      </p:grpSpPr>
      <p:grpSp>
        <p:nvGrpSpPr>
          <p:cNvPr id="240" name="Google Shape;240;p243"/>
          <p:cNvGrpSpPr/>
          <p:nvPr/>
        </p:nvGrpSpPr>
        <p:grpSpPr>
          <a:xfrm>
            <a:off x="2494465" y="494214"/>
            <a:ext cx="4155072" cy="4155073"/>
            <a:chOff x="2119794" y="-36836"/>
            <a:chExt cx="5217173" cy="5217173"/>
          </a:xfrm>
        </p:grpSpPr>
        <p:sp>
          <p:nvSpPr>
            <p:cNvPr id="241" name="Google Shape;241;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2" name="Google Shape;242;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43" name="Google Shape;243;p243"/>
            <p:cNvGrpSpPr/>
            <p:nvPr/>
          </p:nvGrpSpPr>
          <p:grpSpPr>
            <a:xfrm>
              <a:off x="2119794" y="-36836"/>
              <a:ext cx="5217173" cy="5217173"/>
              <a:chOff x="2334961" y="334711"/>
              <a:chExt cx="4626477" cy="4626477"/>
            </a:xfrm>
          </p:grpSpPr>
          <p:grpSp>
            <p:nvGrpSpPr>
              <p:cNvPr id="244" name="Google Shape;244;p243"/>
              <p:cNvGrpSpPr/>
              <p:nvPr/>
            </p:nvGrpSpPr>
            <p:grpSpPr>
              <a:xfrm>
                <a:off x="2334961" y="334711"/>
                <a:ext cx="4626477" cy="4626477"/>
                <a:chOff x="2334961" y="334711"/>
                <a:chExt cx="4626477" cy="4626477"/>
              </a:xfrm>
            </p:grpSpPr>
            <p:sp>
              <p:nvSpPr>
                <p:cNvPr id="245" name="Google Shape;245;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6" name="Google Shape;246;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7" name="Google Shape;247;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8" name="Google Shape;248;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9" name="Google Shape;249;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0" name="Google Shape;250;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51"/>
        <p:cNvGrpSpPr/>
        <p:nvPr/>
      </p:nvGrpSpPr>
      <p:grpSpPr>
        <a:xfrm>
          <a:off x="0" y="0"/>
          <a:ext cx="0" cy="0"/>
          <a:chOff x="0" y="0"/>
          <a:chExt cx="0" cy="0"/>
        </a:xfrm>
      </p:grpSpPr>
      <p:pic>
        <p:nvPicPr>
          <p:cNvPr id="252" name="Google Shape;252;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53" name="Google Shape;253;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54"/>
        <p:cNvGrpSpPr/>
        <p:nvPr/>
      </p:nvGrpSpPr>
      <p:grpSpPr>
        <a:xfrm>
          <a:off x="0" y="0"/>
          <a:ext cx="0" cy="0"/>
          <a:chOff x="0" y="0"/>
          <a:chExt cx="0" cy="0"/>
        </a:xfrm>
      </p:grpSpPr>
      <p:pic>
        <p:nvPicPr>
          <p:cNvPr id="255" name="Google Shape;255;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56" name="Google Shape;256;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57"/>
        <p:cNvGrpSpPr/>
        <p:nvPr/>
      </p:nvGrpSpPr>
      <p:grpSpPr>
        <a:xfrm>
          <a:off x="0" y="0"/>
          <a:ext cx="0" cy="0"/>
          <a:chOff x="0" y="0"/>
          <a:chExt cx="0" cy="0"/>
        </a:xfrm>
      </p:grpSpPr>
      <p:pic>
        <p:nvPicPr>
          <p:cNvPr id="258" name="Google Shape;258;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59" name="Google Shape;259;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0" name="Google Shape;260;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61"/>
        <p:cNvGrpSpPr/>
        <p:nvPr/>
      </p:nvGrpSpPr>
      <p:grpSpPr>
        <a:xfrm>
          <a:off x="0" y="0"/>
          <a:ext cx="0" cy="0"/>
          <a:chOff x="0" y="0"/>
          <a:chExt cx="0" cy="0"/>
        </a:xfrm>
      </p:grpSpPr>
      <p:pic>
        <p:nvPicPr>
          <p:cNvPr id="262" name="Google Shape;262;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63" name="Google Shape;263;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4" name="Google Shape;264;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5" name="Google Shape;265;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66" name="Google Shape;266;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7" name="Google Shape;267;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8" name="Google Shape;268;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69" name="Google Shape;269;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0" name="Google Shape;270;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1" name="Google Shape;271;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2" name="Google Shape;272;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73"/>
        <p:cNvGrpSpPr/>
        <p:nvPr/>
      </p:nvGrpSpPr>
      <p:grpSpPr>
        <a:xfrm>
          <a:off x="0" y="0"/>
          <a:ext cx="0" cy="0"/>
          <a:chOff x="0" y="0"/>
          <a:chExt cx="0" cy="0"/>
        </a:xfrm>
      </p:grpSpPr>
      <p:pic>
        <p:nvPicPr>
          <p:cNvPr id="274" name="Google Shape;274;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75" name="Google Shape;275;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6" name="Google Shape;276;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77" name="Google Shape;277;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78" name="Google Shape;278;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9" name="Google Shape;279;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0" name="Google Shape;280;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81" name="Google Shape;281;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2" name="Google Shape;282;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3" name="Google Shape;283;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4" name="Google Shape;284;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85"/>
        <p:cNvGrpSpPr/>
        <p:nvPr/>
      </p:nvGrpSpPr>
      <p:grpSpPr>
        <a:xfrm>
          <a:off x="0" y="0"/>
          <a:ext cx="0" cy="0"/>
          <a:chOff x="0" y="0"/>
          <a:chExt cx="0" cy="0"/>
        </a:xfrm>
      </p:grpSpPr>
      <p:pic>
        <p:nvPicPr>
          <p:cNvPr id="286" name="Google Shape;286;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287" name="Google Shape;287;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88" name="Google Shape;288;p249"/>
          <p:cNvGrpSpPr/>
          <p:nvPr/>
        </p:nvGrpSpPr>
        <p:grpSpPr>
          <a:xfrm>
            <a:off x="2257341" y="1861278"/>
            <a:ext cx="560368" cy="825149"/>
            <a:chOff x="2257341" y="1871217"/>
            <a:chExt cx="560368" cy="825149"/>
          </a:xfrm>
        </p:grpSpPr>
        <p:sp>
          <p:nvSpPr>
            <p:cNvPr id="289" name="Google Shape;289;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90" name="Google Shape;290;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91" name="Google Shape;291;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92" name="Google Shape;292;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293" name="Google Shape;293;p249"/>
          <p:cNvGrpSpPr/>
          <p:nvPr/>
        </p:nvGrpSpPr>
        <p:grpSpPr>
          <a:xfrm>
            <a:off x="6326292" y="1861278"/>
            <a:ext cx="560368" cy="825149"/>
            <a:chOff x="6326292" y="1871217"/>
            <a:chExt cx="560368" cy="825149"/>
          </a:xfrm>
        </p:grpSpPr>
        <p:sp>
          <p:nvSpPr>
            <p:cNvPr id="294" name="Google Shape;294;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95" name="Google Shape;295;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96" name="Google Shape;296;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97" name="Google Shape;297;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98" name="Google Shape;298;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1" name="Google Shape;301;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2" name="Google Shape;302;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3" name="Google Shape;303;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04"/>
        <p:cNvGrpSpPr/>
        <p:nvPr/>
      </p:nvGrpSpPr>
      <p:grpSpPr>
        <a:xfrm>
          <a:off x="0" y="0"/>
          <a:ext cx="0" cy="0"/>
          <a:chOff x="0" y="0"/>
          <a:chExt cx="0" cy="0"/>
        </a:xfrm>
      </p:grpSpPr>
      <p:pic>
        <p:nvPicPr>
          <p:cNvPr id="305" name="Google Shape;305;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06" name="Google Shape;306;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7" name="Google Shape;307;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8" name="Google Shape;308;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09" name="Google Shape;309;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0" name="Google Shape;310;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1" name="Google Shape;311;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12" name="Google Shape;312;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13" name="Google Shape;313;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4" name="Google Shape;314;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5" name="Google Shape;315;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16" name="Google Shape;316;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17" name="Google Shape;317;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8" name="Google Shape;318;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9" name="Google Shape;319;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20"/>
        <p:cNvGrpSpPr/>
        <p:nvPr/>
      </p:nvGrpSpPr>
      <p:grpSpPr>
        <a:xfrm>
          <a:off x="0" y="0"/>
          <a:ext cx="0" cy="0"/>
          <a:chOff x="0" y="0"/>
          <a:chExt cx="0" cy="0"/>
        </a:xfrm>
      </p:grpSpPr>
      <p:pic>
        <p:nvPicPr>
          <p:cNvPr id="321" name="Google Shape;321;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22" name="Google Shape;322;p251"/>
          <p:cNvGrpSpPr/>
          <p:nvPr/>
        </p:nvGrpSpPr>
        <p:grpSpPr>
          <a:xfrm>
            <a:off x="0" y="2399230"/>
            <a:ext cx="9144001" cy="2349751"/>
            <a:chOff x="0" y="2182920"/>
            <a:chExt cx="9144001" cy="2349751"/>
          </a:xfrm>
        </p:grpSpPr>
        <p:sp>
          <p:nvSpPr>
            <p:cNvPr id="323" name="Google Shape;323;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24" name="Google Shape;324;p251"/>
            <p:cNvGrpSpPr/>
            <p:nvPr/>
          </p:nvGrpSpPr>
          <p:grpSpPr>
            <a:xfrm>
              <a:off x="1229347" y="2182920"/>
              <a:ext cx="6685306" cy="1002265"/>
              <a:chOff x="976268" y="2064936"/>
              <a:chExt cx="6685306" cy="1002265"/>
            </a:xfrm>
          </p:grpSpPr>
          <p:sp>
            <p:nvSpPr>
              <p:cNvPr id="325" name="Google Shape;325;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6" name="Google Shape;326;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7" name="Google Shape;327;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28" name="Google Shape;328;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9" name="Google Shape;329;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0" name="Google Shape;330;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1" name="Google Shape;331;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2" name="Google Shape;332;p251"/>
          <p:cNvSpPr>
            <a:spLocks noGrp="1"/>
          </p:cNvSpPr>
          <p:nvPr>
            <p:ph type="pic" idx="5"/>
          </p:nvPr>
        </p:nvSpPr>
        <p:spPr>
          <a:xfrm>
            <a:off x="1460973" y="2631002"/>
            <a:ext cx="539010" cy="538720"/>
          </a:xfrm>
          <a:prstGeom prst="rect">
            <a:avLst/>
          </a:prstGeom>
          <a:noFill/>
          <a:ln>
            <a:noFill/>
          </a:ln>
        </p:spPr>
      </p:sp>
      <p:sp>
        <p:nvSpPr>
          <p:cNvPr id="333" name="Google Shape;333;p251"/>
          <p:cNvSpPr>
            <a:spLocks noGrp="1"/>
          </p:cNvSpPr>
          <p:nvPr>
            <p:ph type="pic" idx="6"/>
          </p:nvPr>
        </p:nvSpPr>
        <p:spPr>
          <a:xfrm>
            <a:off x="4302493" y="2631002"/>
            <a:ext cx="539010" cy="538720"/>
          </a:xfrm>
          <a:prstGeom prst="rect">
            <a:avLst/>
          </a:prstGeom>
          <a:noFill/>
          <a:ln>
            <a:noFill/>
          </a:ln>
        </p:spPr>
      </p:sp>
      <p:sp>
        <p:nvSpPr>
          <p:cNvPr id="334" name="Google Shape;334;p251"/>
          <p:cNvSpPr>
            <a:spLocks noGrp="1"/>
          </p:cNvSpPr>
          <p:nvPr>
            <p:ph type="pic" idx="7"/>
          </p:nvPr>
        </p:nvSpPr>
        <p:spPr>
          <a:xfrm>
            <a:off x="7144013" y="2631002"/>
            <a:ext cx="539010" cy="538720"/>
          </a:xfrm>
          <a:prstGeom prst="rect">
            <a:avLst/>
          </a:prstGeom>
          <a:noFill/>
          <a:ln>
            <a:noFill/>
          </a:ln>
        </p:spPr>
      </p:sp>
      <p:sp>
        <p:nvSpPr>
          <p:cNvPr id="335" name="Google Shape;335;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6" name="Google Shape;336;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26"/>
        <p:cNvGrpSpPr/>
        <p:nvPr/>
      </p:nvGrpSpPr>
      <p:grpSpPr>
        <a:xfrm>
          <a:off x="0" y="0"/>
          <a:ext cx="0" cy="0"/>
          <a:chOff x="0" y="0"/>
          <a:chExt cx="0" cy="0"/>
        </a:xfrm>
      </p:grpSpPr>
      <p:sp>
        <p:nvSpPr>
          <p:cNvPr id="27" name="Google Shape;27;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28" name="Google Shape;28;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9" name="Google Shape;29;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30" name="Google Shape;30;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31" name="Google Shape;31;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32" name="Google Shape;32;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3" name="Google Shape;33;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4" name="Google Shape;34;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5" name="Google Shape;35;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36" name="Google Shape;36;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37"/>
        <p:cNvGrpSpPr/>
        <p:nvPr/>
      </p:nvGrpSpPr>
      <p:grpSpPr>
        <a:xfrm>
          <a:off x="0" y="0"/>
          <a:ext cx="0" cy="0"/>
          <a:chOff x="0" y="0"/>
          <a:chExt cx="0" cy="0"/>
        </a:xfrm>
      </p:grpSpPr>
      <p:pic>
        <p:nvPicPr>
          <p:cNvPr id="338" name="Google Shape;338;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9" name="Google Shape;339;p252"/>
          <p:cNvGrpSpPr/>
          <p:nvPr/>
        </p:nvGrpSpPr>
        <p:grpSpPr>
          <a:xfrm>
            <a:off x="0" y="2399230"/>
            <a:ext cx="9144001" cy="2349751"/>
            <a:chOff x="0" y="2182920"/>
            <a:chExt cx="9144001" cy="2349751"/>
          </a:xfrm>
        </p:grpSpPr>
        <p:sp>
          <p:nvSpPr>
            <p:cNvPr id="340" name="Google Shape;340;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1" name="Google Shape;341;p252"/>
            <p:cNvGrpSpPr/>
            <p:nvPr/>
          </p:nvGrpSpPr>
          <p:grpSpPr>
            <a:xfrm>
              <a:off x="1229347" y="2182920"/>
              <a:ext cx="6685306" cy="1002265"/>
              <a:chOff x="976268" y="2064936"/>
              <a:chExt cx="6685306" cy="1002265"/>
            </a:xfrm>
          </p:grpSpPr>
          <p:sp>
            <p:nvSpPr>
              <p:cNvPr id="342" name="Google Shape;342;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3" name="Google Shape;343;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4" name="Google Shape;344;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45" name="Google Shape;345;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6" name="Google Shape;346;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7" name="Google Shape;347;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8" name="Google Shape;348;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9" name="Google Shape;349;p252"/>
          <p:cNvSpPr>
            <a:spLocks noGrp="1"/>
          </p:cNvSpPr>
          <p:nvPr>
            <p:ph type="pic" idx="5"/>
          </p:nvPr>
        </p:nvSpPr>
        <p:spPr>
          <a:xfrm>
            <a:off x="1460973" y="2631002"/>
            <a:ext cx="539010" cy="538720"/>
          </a:xfrm>
          <a:prstGeom prst="rect">
            <a:avLst/>
          </a:prstGeom>
          <a:noFill/>
          <a:ln>
            <a:noFill/>
          </a:ln>
        </p:spPr>
      </p:sp>
      <p:sp>
        <p:nvSpPr>
          <p:cNvPr id="350" name="Google Shape;350;p252"/>
          <p:cNvSpPr>
            <a:spLocks noGrp="1"/>
          </p:cNvSpPr>
          <p:nvPr>
            <p:ph type="pic" idx="6"/>
          </p:nvPr>
        </p:nvSpPr>
        <p:spPr>
          <a:xfrm>
            <a:off x="4302493" y="2631002"/>
            <a:ext cx="539010" cy="538720"/>
          </a:xfrm>
          <a:prstGeom prst="rect">
            <a:avLst/>
          </a:prstGeom>
          <a:noFill/>
          <a:ln>
            <a:noFill/>
          </a:ln>
        </p:spPr>
      </p:sp>
      <p:sp>
        <p:nvSpPr>
          <p:cNvPr id="351" name="Google Shape;351;p252"/>
          <p:cNvSpPr>
            <a:spLocks noGrp="1"/>
          </p:cNvSpPr>
          <p:nvPr>
            <p:ph type="pic" idx="7"/>
          </p:nvPr>
        </p:nvSpPr>
        <p:spPr>
          <a:xfrm>
            <a:off x="7144013" y="2631002"/>
            <a:ext cx="539010" cy="538720"/>
          </a:xfrm>
          <a:prstGeom prst="rect">
            <a:avLst/>
          </a:prstGeom>
          <a:noFill/>
          <a:ln>
            <a:noFill/>
          </a:ln>
        </p:spPr>
      </p:sp>
      <p:sp>
        <p:nvSpPr>
          <p:cNvPr id="352" name="Google Shape;352;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3" name="Google Shape;353;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54"/>
        <p:cNvGrpSpPr/>
        <p:nvPr/>
      </p:nvGrpSpPr>
      <p:grpSpPr>
        <a:xfrm>
          <a:off x="0" y="0"/>
          <a:ext cx="0" cy="0"/>
          <a:chOff x="0" y="0"/>
          <a:chExt cx="0" cy="0"/>
        </a:xfrm>
      </p:grpSpPr>
      <p:pic>
        <p:nvPicPr>
          <p:cNvPr id="355" name="Google Shape;355;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6" name="Google Shape;356;p253"/>
          <p:cNvGrpSpPr/>
          <p:nvPr/>
        </p:nvGrpSpPr>
        <p:grpSpPr>
          <a:xfrm>
            <a:off x="0" y="2399230"/>
            <a:ext cx="9144001" cy="2349751"/>
            <a:chOff x="0" y="2182920"/>
            <a:chExt cx="9144001" cy="2349751"/>
          </a:xfrm>
        </p:grpSpPr>
        <p:sp>
          <p:nvSpPr>
            <p:cNvPr id="357" name="Google Shape;357;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8" name="Google Shape;358;p253"/>
            <p:cNvGrpSpPr/>
            <p:nvPr/>
          </p:nvGrpSpPr>
          <p:grpSpPr>
            <a:xfrm>
              <a:off x="1229347" y="2182920"/>
              <a:ext cx="6685306" cy="1002265"/>
              <a:chOff x="976268" y="2064936"/>
              <a:chExt cx="6685306" cy="1002265"/>
            </a:xfrm>
          </p:grpSpPr>
          <p:sp>
            <p:nvSpPr>
              <p:cNvPr id="359" name="Google Shape;359;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0" name="Google Shape;360;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1" name="Google Shape;361;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2" name="Google Shape;362;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 name="Google Shape;363;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 name="Google Shape;364;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5" name="Google Shape;365;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6" name="Google Shape;366;p253"/>
          <p:cNvSpPr>
            <a:spLocks noGrp="1"/>
          </p:cNvSpPr>
          <p:nvPr>
            <p:ph type="pic" idx="5"/>
          </p:nvPr>
        </p:nvSpPr>
        <p:spPr>
          <a:xfrm>
            <a:off x="1460973" y="2631002"/>
            <a:ext cx="539010" cy="538720"/>
          </a:xfrm>
          <a:prstGeom prst="rect">
            <a:avLst/>
          </a:prstGeom>
          <a:noFill/>
          <a:ln>
            <a:noFill/>
          </a:ln>
        </p:spPr>
      </p:sp>
      <p:sp>
        <p:nvSpPr>
          <p:cNvPr id="367" name="Google Shape;367;p253"/>
          <p:cNvSpPr>
            <a:spLocks noGrp="1"/>
          </p:cNvSpPr>
          <p:nvPr>
            <p:ph type="pic" idx="6"/>
          </p:nvPr>
        </p:nvSpPr>
        <p:spPr>
          <a:xfrm>
            <a:off x="4302493" y="2631002"/>
            <a:ext cx="539010" cy="538720"/>
          </a:xfrm>
          <a:prstGeom prst="rect">
            <a:avLst/>
          </a:prstGeom>
          <a:noFill/>
          <a:ln>
            <a:noFill/>
          </a:ln>
        </p:spPr>
      </p:sp>
      <p:sp>
        <p:nvSpPr>
          <p:cNvPr id="368" name="Google Shape;368;p253"/>
          <p:cNvSpPr>
            <a:spLocks noGrp="1"/>
          </p:cNvSpPr>
          <p:nvPr>
            <p:ph type="pic" idx="7"/>
          </p:nvPr>
        </p:nvSpPr>
        <p:spPr>
          <a:xfrm>
            <a:off x="7144013" y="2631002"/>
            <a:ext cx="539010" cy="538720"/>
          </a:xfrm>
          <a:prstGeom prst="rect">
            <a:avLst/>
          </a:prstGeom>
          <a:noFill/>
          <a:ln>
            <a:noFill/>
          </a:ln>
        </p:spPr>
      </p:sp>
      <p:sp>
        <p:nvSpPr>
          <p:cNvPr id="369" name="Google Shape;369;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70" name="Google Shape;370;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71"/>
        <p:cNvGrpSpPr/>
        <p:nvPr/>
      </p:nvGrpSpPr>
      <p:grpSpPr>
        <a:xfrm>
          <a:off x="0" y="0"/>
          <a:ext cx="0" cy="0"/>
          <a:chOff x="0" y="0"/>
          <a:chExt cx="0" cy="0"/>
        </a:xfrm>
      </p:grpSpPr>
      <p:pic>
        <p:nvPicPr>
          <p:cNvPr id="372" name="Google Shape;372;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73" name="Google Shape;373;p254"/>
          <p:cNvGrpSpPr/>
          <p:nvPr/>
        </p:nvGrpSpPr>
        <p:grpSpPr>
          <a:xfrm>
            <a:off x="0" y="2399230"/>
            <a:ext cx="9144001" cy="2349751"/>
            <a:chOff x="0" y="2182920"/>
            <a:chExt cx="9144001" cy="2349751"/>
          </a:xfrm>
        </p:grpSpPr>
        <p:sp>
          <p:nvSpPr>
            <p:cNvPr id="374" name="Google Shape;374;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5" name="Google Shape;375;p254"/>
            <p:cNvGrpSpPr/>
            <p:nvPr/>
          </p:nvGrpSpPr>
          <p:grpSpPr>
            <a:xfrm>
              <a:off x="1229347" y="2182920"/>
              <a:ext cx="6685306" cy="1002265"/>
              <a:chOff x="976268" y="2064936"/>
              <a:chExt cx="6685306" cy="1002265"/>
            </a:xfrm>
          </p:grpSpPr>
          <p:sp>
            <p:nvSpPr>
              <p:cNvPr id="376" name="Google Shape;376;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7" name="Google Shape;377;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8" name="Google Shape;378;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9" name="Google Shape;379;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0" name="Google Shape;380;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1" name="Google Shape;381;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2" name="Google Shape;382;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3" name="Google Shape;383;p254"/>
          <p:cNvSpPr>
            <a:spLocks noGrp="1"/>
          </p:cNvSpPr>
          <p:nvPr>
            <p:ph type="pic" idx="5"/>
          </p:nvPr>
        </p:nvSpPr>
        <p:spPr>
          <a:xfrm>
            <a:off x="1460973" y="2631002"/>
            <a:ext cx="539010" cy="538720"/>
          </a:xfrm>
          <a:prstGeom prst="rect">
            <a:avLst/>
          </a:prstGeom>
          <a:noFill/>
          <a:ln>
            <a:noFill/>
          </a:ln>
        </p:spPr>
      </p:sp>
      <p:sp>
        <p:nvSpPr>
          <p:cNvPr id="384" name="Google Shape;384;p254"/>
          <p:cNvSpPr>
            <a:spLocks noGrp="1"/>
          </p:cNvSpPr>
          <p:nvPr>
            <p:ph type="pic" idx="6"/>
          </p:nvPr>
        </p:nvSpPr>
        <p:spPr>
          <a:xfrm>
            <a:off x="4302493" y="2631002"/>
            <a:ext cx="539010" cy="538720"/>
          </a:xfrm>
          <a:prstGeom prst="rect">
            <a:avLst/>
          </a:prstGeom>
          <a:noFill/>
          <a:ln>
            <a:noFill/>
          </a:ln>
        </p:spPr>
      </p:sp>
      <p:sp>
        <p:nvSpPr>
          <p:cNvPr id="385" name="Google Shape;385;p254"/>
          <p:cNvSpPr>
            <a:spLocks noGrp="1"/>
          </p:cNvSpPr>
          <p:nvPr>
            <p:ph type="pic" idx="7"/>
          </p:nvPr>
        </p:nvSpPr>
        <p:spPr>
          <a:xfrm>
            <a:off x="7144013" y="2631002"/>
            <a:ext cx="539010" cy="538720"/>
          </a:xfrm>
          <a:prstGeom prst="rect">
            <a:avLst/>
          </a:prstGeom>
          <a:noFill/>
          <a:ln>
            <a:noFill/>
          </a:ln>
        </p:spPr>
      </p:sp>
      <p:sp>
        <p:nvSpPr>
          <p:cNvPr id="386" name="Google Shape;386;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7" name="Google Shape;387;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88"/>
        <p:cNvGrpSpPr/>
        <p:nvPr/>
      </p:nvGrpSpPr>
      <p:grpSpPr>
        <a:xfrm>
          <a:off x="0" y="0"/>
          <a:ext cx="0" cy="0"/>
          <a:chOff x="0" y="0"/>
          <a:chExt cx="0" cy="0"/>
        </a:xfrm>
      </p:grpSpPr>
      <p:pic>
        <p:nvPicPr>
          <p:cNvPr id="389" name="Google Shape;389;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90" name="Google Shape;390;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91" name="Google Shape;391;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92" name="Google Shape;392;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3" name="Google Shape;393;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4" name="Google Shape;394;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5" name="Google Shape;395;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6" name="Google Shape;396;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7" name="Google Shape;397;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8" name="Google Shape;398;p255"/>
          <p:cNvSpPr>
            <a:spLocks noGrp="1"/>
          </p:cNvSpPr>
          <p:nvPr>
            <p:ph type="pic" idx="4"/>
          </p:nvPr>
        </p:nvSpPr>
        <p:spPr>
          <a:xfrm>
            <a:off x="1324089" y="1830915"/>
            <a:ext cx="482600" cy="482600"/>
          </a:xfrm>
          <a:prstGeom prst="rect">
            <a:avLst/>
          </a:prstGeom>
          <a:noFill/>
          <a:ln>
            <a:noFill/>
          </a:ln>
        </p:spPr>
      </p:sp>
      <p:sp>
        <p:nvSpPr>
          <p:cNvPr id="399" name="Google Shape;399;p255"/>
          <p:cNvSpPr>
            <a:spLocks noGrp="1"/>
          </p:cNvSpPr>
          <p:nvPr>
            <p:ph type="pic" idx="5"/>
          </p:nvPr>
        </p:nvSpPr>
        <p:spPr>
          <a:xfrm>
            <a:off x="4330701" y="1830915"/>
            <a:ext cx="482600" cy="482600"/>
          </a:xfrm>
          <a:prstGeom prst="rect">
            <a:avLst/>
          </a:prstGeom>
          <a:noFill/>
          <a:ln>
            <a:noFill/>
          </a:ln>
        </p:spPr>
      </p:sp>
      <p:sp>
        <p:nvSpPr>
          <p:cNvPr id="400" name="Google Shape;400;p255"/>
          <p:cNvSpPr>
            <a:spLocks noGrp="1"/>
          </p:cNvSpPr>
          <p:nvPr>
            <p:ph type="pic" idx="6"/>
          </p:nvPr>
        </p:nvSpPr>
        <p:spPr>
          <a:xfrm>
            <a:off x="7337312" y="1830915"/>
            <a:ext cx="482600" cy="482600"/>
          </a:xfrm>
          <a:prstGeom prst="rect">
            <a:avLst/>
          </a:prstGeom>
          <a:noFill/>
          <a:ln>
            <a:noFill/>
          </a:ln>
        </p:spPr>
      </p:sp>
      <p:sp>
        <p:nvSpPr>
          <p:cNvPr id="401" name="Google Shape;401;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2" name="Google Shape;402;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4" name="Google Shape;404;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5" name="Google Shape;405;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06"/>
        <p:cNvGrpSpPr/>
        <p:nvPr/>
      </p:nvGrpSpPr>
      <p:grpSpPr>
        <a:xfrm>
          <a:off x="0" y="0"/>
          <a:ext cx="0" cy="0"/>
          <a:chOff x="0" y="0"/>
          <a:chExt cx="0" cy="0"/>
        </a:xfrm>
      </p:grpSpPr>
      <p:pic>
        <p:nvPicPr>
          <p:cNvPr id="407" name="Google Shape;407;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8" name="Google Shape;408;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9" name="Google Shape;409;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10" name="Google Shape;410;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1" name="Google Shape;411;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3" name="Google Shape;413;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5" name="Google Shape;415;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6" name="Google Shape;416;p256"/>
          <p:cNvSpPr>
            <a:spLocks noGrp="1"/>
          </p:cNvSpPr>
          <p:nvPr>
            <p:ph type="pic" idx="4"/>
          </p:nvPr>
        </p:nvSpPr>
        <p:spPr>
          <a:xfrm>
            <a:off x="1324089" y="1830915"/>
            <a:ext cx="482600" cy="482600"/>
          </a:xfrm>
          <a:prstGeom prst="rect">
            <a:avLst/>
          </a:prstGeom>
          <a:noFill/>
          <a:ln>
            <a:noFill/>
          </a:ln>
        </p:spPr>
      </p:sp>
      <p:sp>
        <p:nvSpPr>
          <p:cNvPr id="417" name="Google Shape;417;p256"/>
          <p:cNvSpPr>
            <a:spLocks noGrp="1"/>
          </p:cNvSpPr>
          <p:nvPr>
            <p:ph type="pic" idx="5"/>
          </p:nvPr>
        </p:nvSpPr>
        <p:spPr>
          <a:xfrm>
            <a:off x="4330701" y="1830915"/>
            <a:ext cx="482600" cy="482600"/>
          </a:xfrm>
          <a:prstGeom prst="rect">
            <a:avLst/>
          </a:prstGeom>
          <a:noFill/>
          <a:ln>
            <a:noFill/>
          </a:ln>
        </p:spPr>
      </p:sp>
      <p:sp>
        <p:nvSpPr>
          <p:cNvPr id="418" name="Google Shape;418;p256"/>
          <p:cNvSpPr>
            <a:spLocks noGrp="1"/>
          </p:cNvSpPr>
          <p:nvPr>
            <p:ph type="pic" idx="6"/>
          </p:nvPr>
        </p:nvSpPr>
        <p:spPr>
          <a:xfrm>
            <a:off x="7337312" y="1830915"/>
            <a:ext cx="482600" cy="482600"/>
          </a:xfrm>
          <a:prstGeom prst="rect">
            <a:avLst/>
          </a:prstGeom>
          <a:noFill/>
          <a:ln>
            <a:noFill/>
          </a:ln>
        </p:spPr>
      </p:sp>
      <p:sp>
        <p:nvSpPr>
          <p:cNvPr id="419" name="Google Shape;419;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2" name="Google Shape;422;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3" name="Google Shape;423;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24"/>
        <p:cNvGrpSpPr/>
        <p:nvPr/>
      </p:nvGrpSpPr>
      <p:grpSpPr>
        <a:xfrm>
          <a:off x="0" y="0"/>
          <a:ext cx="0" cy="0"/>
          <a:chOff x="0" y="0"/>
          <a:chExt cx="0" cy="0"/>
        </a:xfrm>
      </p:grpSpPr>
      <p:pic>
        <p:nvPicPr>
          <p:cNvPr id="425" name="Google Shape;425;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26" name="Google Shape;426;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27" name="Google Shape;427;p257"/>
          <p:cNvGrpSpPr/>
          <p:nvPr/>
        </p:nvGrpSpPr>
        <p:grpSpPr>
          <a:xfrm>
            <a:off x="865742" y="1720353"/>
            <a:ext cx="7412516" cy="894818"/>
            <a:chOff x="865742" y="1720353"/>
            <a:chExt cx="7412516" cy="894818"/>
          </a:xfrm>
        </p:grpSpPr>
        <p:grpSp>
          <p:nvGrpSpPr>
            <p:cNvPr id="428" name="Google Shape;428;p257"/>
            <p:cNvGrpSpPr/>
            <p:nvPr/>
          </p:nvGrpSpPr>
          <p:grpSpPr>
            <a:xfrm>
              <a:off x="3119411" y="1720353"/>
              <a:ext cx="651510" cy="894818"/>
              <a:chOff x="2980317" y="2014294"/>
              <a:chExt cx="651510" cy="894818"/>
            </a:xfrm>
          </p:grpSpPr>
          <p:cxnSp>
            <p:nvCxnSpPr>
              <p:cNvPr id="429" name="Google Shape;429;p257"/>
              <p:cNvCxnSpPr>
                <a:endCxn id="430"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1" name="Google Shape;431;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0" name="Google Shape;430;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32" name="Google Shape;432;p257"/>
            <p:cNvGrpSpPr/>
            <p:nvPr/>
          </p:nvGrpSpPr>
          <p:grpSpPr>
            <a:xfrm>
              <a:off x="5373080" y="1720353"/>
              <a:ext cx="651510" cy="894818"/>
              <a:chOff x="5071929" y="2014294"/>
              <a:chExt cx="651510" cy="894818"/>
            </a:xfrm>
          </p:grpSpPr>
          <p:cxnSp>
            <p:nvCxnSpPr>
              <p:cNvPr id="433" name="Google Shape;433;p257"/>
              <p:cNvCxnSpPr>
                <a:endCxn id="434"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5" name="Google Shape;435;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4" name="Google Shape;434;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36" name="Google Shape;436;p257"/>
            <p:cNvGrpSpPr/>
            <p:nvPr/>
          </p:nvGrpSpPr>
          <p:grpSpPr>
            <a:xfrm>
              <a:off x="7626748" y="1720353"/>
              <a:ext cx="651510" cy="894818"/>
              <a:chOff x="7469822" y="2014294"/>
              <a:chExt cx="651510" cy="894818"/>
            </a:xfrm>
          </p:grpSpPr>
          <p:cxnSp>
            <p:nvCxnSpPr>
              <p:cNvPr id="437" name="Google Shape;437;p257"/>
              <p:cNvCxnSpPr>
                <a:endCxn id="438"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9" name="Google Shape;439;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8" name="Google Shape;438;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40" name="Google Shape;440;p257"/>
            <p:cNvGrpSpPr/>
            <p:nvPr/>
          </p:nvGrpSpPr>
          <p:grpSpPr>
            <a:xfrm>
              <a:off x="865742" y="1720353"/>
              <a:ext cx="651510" cy="894818"/>
              <a:chOff x="888704" y="2014294"/>
              <a:chExt cx="651510" cy="894818"/>
            </a:xfrm>
          </p:grpSpPr>
          <p:cxnSp>
            <p:nvCxnSpPr>
              <p:cNvPr id="441" name="Google Shape;441;p257"/>
              <p:cNvCxnSpPr>
                <a:endCxn id="442"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43" name="Google Shape;443;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42" name="Google Shape;442;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44" name="Google Shape;444;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5" name="Google Shape;445;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6" name="Google Shape;446;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7" name="Google Shape;447;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8" name="Google Shape;448;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9" name="Google Shape;449;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0" name="Google Shape;450;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1" name="Google Shape;451;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2" name="Google Shape;452;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3" name="Google Shape;453;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54"/>
        <p:cNvGrpSpPr/>
        <p:nvPr/>
      </p:nvGrpSpPr>
      <p:grpSpPr>
        <a:xfrm>
          <a:off x="0" y="0"/>
          <a:ext cx="0" cy="0"/>
          <a:chOff x="0" y="0"/>
          <a:chExt cx="0" cy="0"/>
        </a:xfrm>
      </p:grpSpPr>
      <p:pic>
        <p:nvPicPr>
          <p:cNvPr id="455" name="Google Shape;455;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56" name="Google Shape;456;p258"/>
          <p:cNvGrpSpPr/>
          <p:nvPr/>
        </p:nvGrpSpPr>
        <p:grpSpPr>
          <a:xfrm>
            <a:off x="1114581" y="3141131"/>
            <a:ext cx="175260" cy="1120085"/>
            <a:chOff x="973176" y="3197693"/>
            <a:chExt cx="175260" cy="1120085"/>
          </a:xfrm>
        </p:grpSpPr>
        <p:sp>
          <p:nvSpPr>
            <p:cNvPr id="457" name="Google Shape;457;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58" name="Google Shape;458;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9" name="Google Shape;459;p258"/>
          <p:cNvGrpSpPr/>
          <p:nvPr/>
        </p:nvGrpSpPr>
        <p:grpSpPr>
          <a:xfrm>
            <a:off x="5033439" y="1436374"/>
            <a:ext cx="175260" cy="1120085"/>
            <a:chOff x="4892034" y="1492936"/>
            <a:chExt cx="175260" cy="1120085"/>
          </a:xfrm>
        </p:grpSpPr>
        <p:sp>
          <p:nvSpPr>
            <p:cNvPr id="460" name="Google Shape;460;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61" name="Google Shape;461;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62" name="Google Shape;462;p258"/>
          <p:cNvGrpSpPr/>
          <p:nvPr/>
        </p:nvGrpSpPr>
        <p:grpSpPr>
          <a:xfrm>
            <a:off x="1114581" y="1436374"/>
            <a:ext cx="175260" cy="1120085"/>
            <a:chOff x="973176" y="1492936"/>
            <a:chExt cx="175260" cy="1120085"/>
          </a:xfrm>
        </p:grpSpPr>
        <p:cxnSp>
          <p:nvCxnSpPr>
            <p:cNvPr id="463" name="Google Shape;463;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64" name="Google Shape;464;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65" name="Google Shape;465;p258"/>
          <p:cNvGrpSpPr/>
          <p:nvPr/>
        </p:nvGrpSpPr>
        <p:grpSpPr>
          <a:xfrm>
            <a:off x="5033439" y="3141131"/>
            <a:ext cx="175260" cy="1120085"/>
            <a:chOff x="4892034" y="3197693"/>
            <a:chExt cx="175260" cy="1120085"/>
          </a:xfrm>
        </p:grpSpPr>
        <p:cxnSp>
          <p:nvCxnSpPr>
            <p:cNvPr id="466" name="Google Shape;466;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67" name="Google Shape;467;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68" name="Google Shape;468;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0" name="Google Shape;470;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1" name="Google Shape;471;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2" name="Google Shape;472;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3" name="Google Shape;473;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4" name="Google Shape;474;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5" name="Google Shape;475;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6" name="Google Shape;476;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7" name="Google Shape;477;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78"/>
        <p:cNvGrpSpPr/>
        <p:nvPr/>
      </p:nvGrpSpPr>
      <p:grpSpPr>
        <a:xfrm>
          <a:off x="0" y="0"/>
          <a:ext cx="0" cy="0"/>
          <a:chOff x="0" y="0"/>
          <a:chExt cx="0" cy="0"/>
        </a:xfrm>
      </p:grpSpPr>
      <p:pic>
        <p:nvPicPr>
          <p:cNvPr id="479" name="Google Shape;479;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80" name="Google Shape;480;p259"/>
          <p:cNvGrpSpPr/>
          <p:nvPr/>
        </p:nvGrpSpPr>
        <p:grpSpPr>
          <a:xfrm>
            <a:off x="270520" y="225967"/>
            <a:ext cx="175260" cy="2964623"/>
            <a:chOff x="270520" y="1140367"/>
            <a:chExt cx="175260" cy="2964623"/>
          </a:xfrm>
        </p:grpSpPr>
        <p:grpSp>
          <p:nvGrpSpPr>
            <p:cNvPr id="481" name="Google Shape;481;p259"/>
            <p:cNvGrpSpPr/>
            <p:nvPr/>
          </p:nvGrpSpPr>
          <p:grpSpPr>
            <a:xfrm>
              <a:off x="270520" y="2780648"/>
              <a:ext cx="175260" cy="1324342"/>
              <a:chOff x="129115" y="2837210"/>
              <a:chExt cx="175260" cy="1324342"/>
            </a:xfrm>
          </p:grpSpPr>
          <p:sp>
            <p:nvSpPr>
              <p:cNvPr id="482" name="Google Shape;482;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83" name="Google Shape;483;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4" name="Google Shape;484;p259"/>
            <p:cNvGrpSpPr/>
            <p:nvPr/>
          </p:nvGrpSpPr>
          <p:grpSpPr>
            <a:xfrm>
              <a:off x="270520" y="1140367"/>
              <a:ext cx="175260" cy="1310953"/>
              <a:chOff x="129115" y="1196929"/>
              <a:chExt cx="175260" cy="1310953"/>
            </a:xfrm>
          </p:grpSpPr>
          <p:cxnSp>
            <p:nvCxnSpPr>
              <p:cNvPr id="485" name="Google Shape;485;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86" name="Google Shape;486;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487" name="Google Shape;487;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488" name="Google Shape;488;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489" name="Google Shape;489;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90" name="Google Shape;490;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91"/>
        <p:cNvGrpSpPr/>
        <p:nvPr/>
      </p:nvGrpSpPr>
      <p:grpSpPr>
        <a:xfrm>
          <a:off x="0" y="0"/>
          <a:ext cx="0" cy="0"/>
          <a:chOff x="0" y="0"/>
          <a:chExt cx="0" cy="0"/>
        </a:xfrm>
      </p:grpSpPr>
      <p:pic>
        <p:nvPicPr>
          <p:cNvPr id="492" name="Google Shape;492;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93" name="Google Shape;493;p260"/>
          <p:cNvGrpSpPr/>
          <p:nvPr/>
        </p:nvGrpSpPr>
        <p:grpSpPr>
          <a:xfrm>
            <a:off x="270520" y="225967"/>
            <a:ext cx="175260" cy="2964623"/>
            <a:chOff x="270520" y="1140367"/>
            <a:chExt cx="175260" cy="2964623"/>
          </a:xfrm>
        </p:grpSpPr>
        <p:grpSp>
          <p:nvGrpSpPr>
            <p:cNvPr id="494" name="Google Shape;494;p260"/>
            <p:cNvGrpSpPr/>
            <p:nvPr/>
          </p:nvGrpSpPr>
          <p:grpSpPr>
            <a:xfrm>
              <a:off x="270520" y="2780648"/>
              <a:ext cx="175260" cy="1324342"/>
              <a:chOff x="129115" y="2837210"/>
              <a:chExt cx="175260" cy="1324342"/>
            </a:xfrm>
          </p:grpSpPr>
          <p:sp>
            <p:nvSpPr>
              <p:cNvPr id="495" name="Google Shape;495;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6" name="Google Shape;496;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97" name="Google Shape;497;p260"/>
            <p:cNvGrpSpPr/>
            <p:nvPr/>
          </p:nvGrpSpPr>
          <p:grpSpPr>
            <a:xfrm>
              <a:off x="270520" y="1140367"/>
              <a:ext cx="175260" cy="1310953"/>
              <a:chOff x="129115" y="1196929"/>
              <a:chExt cx="175260" cy="1310953"/>
            </a:xfrm>
          </p:grpSpPr>
          <p:cxnSp>
            <p:nvCxnSpPr>
              <p:cNvPr id="498" name="Google Shape;498;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99" name="Google Shape;499;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00" name="Google Shape;500;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1" name="Google Shape;501;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2" name="Google Shape;502;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3" name="Google Shape;503;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04"/>
        <p:cNvGrpSpPr/>
        <p:nvPr/>
      </p:nvGrpSpPr>
      <p:grpSpPr>
        <a:xfrm>
          <a:off x="0" y="0"/>
          <a:ext cx="0" cy="0"/>
          <a:chOff x="0" y="0"/>
          <a:chExt cx="0" cy="0"/>
        </a:xfrm>
      </p:grpSpPr>
      <p:pic>
        <p:nvPicPr>
          <p:cNvPr id="505" name="Google Shape;505;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06" name="Google Shape;506;p261"/>
          <p:cNvGrpSpPr/>
          <p:nvPr/>
        </p:nvGrpSpPr>
        <p:grpSpPr>
          <a:xfrm>
            <a:off x="240067" y="2283802"/>
            <a:ext cx="8663867" cy="930794"/>
            <a:chOff x="198438" y="775483"/>
            <a:chExt cx="8634888" cy="927681"/>
          </a:xfrm>
        </p:grpSpPr>
        <p:pic>
          <p:nvPicPr>
            <p:cNvPr id="507" name="Google Shape;507;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08" name="Google Shape;508;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09" name="Google Shape;509;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10" name="Google Shape;510;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11" name="Google Shape;511;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12" name="Google Shape;512;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3" name="Google Shape;513;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4" name="Google Shape;514;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5" name="Google Shape;515;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6" name="Google Shape;516;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37"/>
        <p:cNvGrpSpPr/>
        <p:nvPr/>
      </p:nvGrpSpPr>
      <p:grpSpPr>
        <a:xfrm>
          <a:off x="0" y="0"/>
          <a:ext cx="0" cy="0"/>
          <a:chOff x="0" y="0"/>
          <a:chExt cx="0" cy="0"/>
        </a:xfrm>
      </p:grpSpPr>
      <p:pic>
        <p:nvPicPr>
          <p:cNvPr id="38" name="Google Shape;38;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39" name="Google Shape;39;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40" name="Google Shape;40;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41" name="Google Shape;41;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42" name="Google Shape;42;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 name="Google Shape;43;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4" name="Google Shape;44;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18"/>
        <p:cNvGrpSpPr/>
        <p:nvPr/>
      </p:nvGrpSpPr>
      <p:grpSpPr>
        <a:xfrm>
          <a:off x="0" y="0"/>
          <a:ext cx="0" cy="0"/>
          <a:chOff x="0" y="0"/>
          <a:chExt cx="0" cy="0"/>
        </a:xfrm>
      </p:grpSpPr>
      <p:pic>
        <p:nvPicPr>
          <p:cNvPr id="519" name="Google Shape;519;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20" name="Google Shape;520;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1" name="Google Shape;521;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2" name="Google Shape;522;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3" name="Google Shape;523;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4" name="Google Shape;524;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5" name="Google Shape;525;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6" name="Google Shape;526;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7" name="Google Shape;527;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8" name="Google Shape;528;p262"/>
          <p:cNvSpPr>
            <a:spLocks noGrp="1"/>
          </p:cNvSpPr>
          <p:nvPr>
            <p:ph type="pic" idx="5"/>
          </p:nvPr>
        </p:nvSpPr>
        <p:spPr>
          <a:xfrm>
            <a:off x="784630" y="1640956"/>
            <a:ext cx="931297" cy="930794"/>
          </a:xfrm>
          <a:prstGeom prst="rect">
            <a:avLst/>
          </a:prstGeom>
          <a:noFill/>
          <a:ln>
            <a:noFill/>
          </a:ln>
        </p:spPr>
      </p:sp>
      <p:sp>
        <p:nvSpPr>
          <p:cNvPr id="529" name="Google Shape;529;p262"/>
          <p:cNvSpPr>
            <a:spLocks noGrp="1"/>
          </p:cNvSpPr>
          <p:nvPr>
            <p:ph type="pic" idx="6"/>
          </p:nvPr>
        </p:nvSpPr>
        <p:spPr>
          <a:xfrm>
            <a:off x="5150215" y="1640956"/>
            <a:ext cx="931297" cy="930794"/>
          </a:xfrm>
          <a:prstGeom prst="rect">
            <a:avLst/>
          </a:prstGeom>
          <a:noFill/>
          <a:ln>
            <a:noFill/>
          </a:ln>
        </p:spPr>
      </p:sp>
      <p:sp>
        <p:nvSpPr>
          <p:cNvPr id="530" name="Google Shape;530;p262"/>
          <p:cNvSpPr>
            <a:spLocks noGrp="1"/>
          </p:cNvSpPr>
          <p:nvPr>
            <p:ph type="pic" idx="7"/>
          </p:nvPr>
        </p:nvSpPr>
        <p:spPr>
          <a:xfrm>
            <a:off x="784630" y="3302767"/>
            <a:ext cx="931297" cy="930794"/>
          </a:xfrm>
          <a:prstGeom prst="rect">
            <a:avLst/>
          </a:prstGeom>
          <a:noFill/>
          <a:ln>
            <a:noFill/>
          </a:ln>
        </p:spPr>
      </p:sp>
      <p:sp>
        <p:nvSpPr>
          <p:cNvPr id="531" name="Google Shape;531;p262"/>
          <p:cNvSpPr>
            <a:spLocks noGrp="1"/>
          </p:cNvSpPr>
          <p:nvPr>
            <p:ph type="pic" idx="8"/>
          </p:nvPr>
        </p:nvSpPr>
        <p:spPr>
          <a:xfrm>
            <a:off x="5150215" y="3302767"/>
            <a:ext cx="931297" cy="930794"/>
          </a:xfrm>
          <a:prstGeom prst="rect">
            <a:avLst/>
          </a:prstGeom>
          <a:noFill/>
          <a:ln>
            <a:noFill/>
          </a:ln>
        </p:spPr>
      </p:sp>
      <p:sp>
        <p:nvSpPr>
          <p:cNvPr id="532" name="Google Shape;532;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34"/>
        <p:cNvGrpSpPr/>
        <p:nvPr/>
      </p:nvGrpSpPr>
      <p:grpSpPr>
        <a:xfrm>
          <a:off x="0" y="0"/>
          <a:ext cx="0" cy="0"/>
          <a:chOff x="0" y="0"/>
          <a:chExt cx="0" cy="0"/>
        </a:xfrm>
      </p:grpSpPr>
      <p:pic>
        <p:nvPicPr>
          <p:cNvPr id="535" name="Google Shape;535;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36" name="Google Shape;536;p263"/>
          <p:cNvGrpSpPr/>
          <p:nvPr/>
        </p:nvGrpSpPr>
        <p:grpSpPr>
          <a:xfrm>
            <a:off x="0" y="2399230"/>
            <a:ext cx="9144001" cy="2349751"/>
            <a:chOff x="0" y="2182920"/>
            <a:chExt cx="9144001" cy="2349751"/>
          </a:xfrm>
        </p:grpSpPr>
        <p:sp>
          <p:nvSpPr>
            <p:cNvPr id="537" name="Google Shape;537;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38" name="Google Shape;538;p263"/>
            <p:cNvGrpSpPr/>
            <p:nvPr/>
          </p:nvGrpSpPr>
          <p:grpSpPr>
            <a:xfrm>
              <a:off x="1229347" y="2182920"/>
              <a:ext cx="6685306" cy="1002265"/>
              <a:chOff x="976268" y="2064936"/>
              <a:chExt cx="6685306" cy="1002265"/>
            </a:xfrm>
          </p:grpSpPr>
          <p:sp>
            <p:nvSpPr>
              <p:cNvPr id="539" name="Google Shape;539;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0" name="Google Shape;540;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1" name="Google Shape;541;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42" name="Google Shape;542;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3" name="Google Shape;543;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4" name="Google Shape;544;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5" name="Google Shape;545;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6" name="Google Shape;546;p263"/>
          <p:cNvSpPr>
            <a:spLocks noGrp="1"/>
          </p:cNvSpPr>
          <p:nvPr>
            <p:ph type="pic" idx="5"/>
          </p:nvPr>
        </p:nvSpPr>
        <p:spPr>
          <a:xfrm>
            <a:off x="1460973" y="2631002"/>
            <a:ext cx="539010" cy="538720"/>
          </a:xfrm>
          <a:prstGeom prst="rect">
            <a:avLst/>
          </a:prstGeom>
          <a:noFill/>
          <a:ln>
            <a:noFill/>
          </a:ln>
        </p:spPr>
      </p:sp>
      <p:sp>
        <p:nvSpPr>
          <p:cNvPr id="547" name="Google Shape;547;p263"/>
          <p:cNvSpPr>
            <a:spLocks noGrp="1"/>
          </p:cNvSpPr>
          <p:nvPr>
            <p:ph type="pic" idx="6"/>
          </p:nvPr>
        </p:nvSpPr>
        <p:spPr>
          <a:xfrm>
            <a:off x="4302493" y="2631002"/>
            <a:ext cx="539010" cy="538720"/>
          </a:xfrm>
          <a:prstGeom prst="rect">
            <a:avLst/>
          </a:prstGeom>
          <a:noFill/>
          <a:ln>
            <a:noFill/>
          </a:ln>
        </p:spPr>
      </p:sp>
      <p:sp>
        <p:nvSpPr>
          <p:cNvPr id="548" name="Google Shape;548;p263"/>
          <p:cNvSpPr>
            <a:spLocks noGrp="1"/>
          </p:cNvSpPr>
          <p:nvPr>
            <p:ph type="pic" idx="7"/>
          </p:nvPr>
        </p:nvSpPr>
        <p:spPr>
          <a:xfrm>
            <a:off x="7144013" y="2631002"/>
            <a:ext cx="539010" cy="538720"/>
          </a:xfrm>
          <a:prstGeom prst="rect">
            <a:avLst/>
          </a:prstGeom>
          <a:noFill/>
          <a:ln>
            <a:noFill/>
          </a:ln>
        </p:spPr>
      </p:sp>
      <p:sp>
        <p:nvSpPr>
          <p:cNvPr id="549" name="Google Shape;549;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0" name="Google Shape;550;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51"/>
        <p:cNvGrpSpPr/>
        <p:nvPr/>
      </p:nvGrpSpPr>
      <p:grpSpPr>
        <a:xfrm>
          <a:off x="0" y="0"/>
          <a:ext cx="0" cy="0"/>
          <a:chOff x="0" y="0"/>
          <a:chExt cx="0" cy="0"/>
        </a:xfrm>
      </p:grpSpPr>
      <p:grpSp>
        <p:nvGrpSpPr>
          <p:cNvPr id="552" name="Google Shape;552;p264"/>
          <p:cNvGrpSpPr/>
          <p:nvPr/>
        </p:nvGrpSpPr>
        <p:grpSpPr>
          <a:xfrm>
            <a:off x="3138739" y="1728182"/>
            <a:ext cx="2866522" cy="2848912"/>
            <a:chOff x="-15798" y="0"/>
            <a:chExt cx="2571596" cy="2555798"/>
          </a:xfrm>
        </p:grpSpPr>
        <p:sp>
          <p:nvSpPr>
            <p:cNvPr id="553" name="Google Shape;553;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54" name="Google Shape;554;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55" name="Google Shape;555;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56" name="Google Shape;556;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57" name="Google Shape;557;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58" name="Google Shape;558;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3" name="Google Shape;563;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4" name="Google Shape;564;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5" name="Google Shape;565;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6" name="Google Shape;566;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7" name="Google Shape;567;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8" name="Google Shape;568;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9" name="Google Shape;569;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0" name="Google Shape;570;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71"/>
        <p:cNvGrpSpPr/>
        <p:nvPr/>
      </p:nvGrpSpPr>
      <p:grpSpPr>
        <a:xfrm>
          <a:off x="0" y="0"/>
          <a:ext cx="0" cy="0"/>
          <a:chOff x="0" y="0"/>
          <a:chExt cx="0" cy="0"/>
        </a:xfrm>
      </p:grpSpPr>
      <p:grpSp>
        <p:nvGrpSpPr>
          <p:cNvPr id="572" name="Google Shape;572;p265"/>
          <p:cNvGrpSpPr/>
          <p:nvPr/>
        </p:nvGrpSpPr>
        <p:grpSpPr>
          <a:xfrm>
            <a:off x="3138739" y="1728182"/>
            <a:ext cx="2866522" cy="2848912"/>
            <a:chOff x="-15798" y="0"/>
            <a:chExt cx="2571596" cy="2555798"/>
          </a:xfrm>
        </p:grpSpPr>
        <p:sp>
          <p:nvSpPr>
            <p:cNvPr id="573" name="Google Shape;573;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4" name="Google Shape;574;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5" name="Google Shape;575;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6" name="Google Shape;576;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7" name="Google Shape;577;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8" name="Google Shape;578;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3" name="Google Shape;583;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4" name="Google Shape;584;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5" name="Google Shape;585;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7" name="Google Shape;587;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8" name="Google Shape;588;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9" name="Google Shape;589;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0" name="Google Shape;590;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91"/>
        <p:cNvGrpSpPr/>
        <p:nvPr/>
      </p:nvGrpSpPr>
      <p:grpSpPr>
        <a:xfrm>
          <a:off x="0" y="0"/>
          <a:ext cx="0" cy="0"/>
          <a:chOff x="0" y="0"/>
          <a:chExt cx="0" cy="0"/>
        </a:xfrm>
      </p:grpSpPr>
      <p:pic>
        <p:nvPicPr>
          <p:cNvPr id="592" name="Google Shape;592;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93" name="Google Shape;593;p266"/>
          <p:cNvGrpSpPr/>
          <p:nvPr/>
        </p:nvGrpSpPr>
        <p:grpSpPr>
          <a:xfrm>
            <a:off x="2525214" y="825411"/>
            <a:ext cx="4093572" cy="4069088"/>
            <a:chOff x="2519466" y="821088"/>
            <a:chExt cx="4348428" cy="4322420"/>
          </a:xfrm>
        </p:grpSpPr>
        <p:sp>
          <p:nvSpPr>
            <p:cNvPr id="594" name="Google Shape;594;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5" name="Google Shape;595;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6" name="Google Shape;596;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7" name="Google Shape;597;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8" name="Google Shape;598;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9" name="Google Shape;599;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00" name="Google Shape;600;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1" name="Google Shape;601;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2" name="Google Shape;602;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3" name="Google Shape;603;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4" name="Google Shape;604;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5" name="Google Shape;605;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06"/>
        <p:cNvGrpSpPr/>
        <p:nvPr/>
      </p:nvGrpSpPr>
      <p:grpSpPr>
        <a:xfrm>
          <a:off x="0" y="0"/>
          <a:ext cx="0" cy="0"/>
          <a:chOff x="0" y="0"/>
          <a:chExt cx="0" cy="0"/>
        </a:xfrm>
      </p:grpSpPr>
      <p:pic>
        <p:nvPicPr>
          <p:cNvPr id="607" name="Google Shape;607;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8" name="Google Shape;608;p267"/>
          <p:cNvGrpSpPr/>
          <p:nvPr/>
        </p:nvGrpSpPr>
        <p:grpSpPr>
          <a:xfrm>
            <a:off x="2525214" y="825411"/>
            <a:ext cx="4093572" cy="4069088"/>
            <a:chOff x="2519466" y="821088"/>
            <a:chExt cx="4348428" cy="4322420"/>
          </a:xfrm>
        </p:grpSpPr>
        <p:sp>
          <p:nvSpPr>
            <p:cNvPr id="609" name="Google Shape;609;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0" name="Google Shape;610;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1" name="Google Shape;611;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2" name="Google Shape;612;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3" name="Google Shape;613;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4" name="Google Shape;614;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15" name="Google Shape;615;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6" name="Google Shape;616;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8" name="Google Shape;618;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9" name="Google Shape;619;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0" name="Google Shape;620;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21"/>
        <p:cNvGrpSpPr/>
        <p:nvPr/>
      </p:nvGrpSpPr>
      <p:grpSpPr>
        <a:xfrm>
          <a:off x="0" y="0"/>
          <a:ext cx="0" cy="0"/>
          <a:chOff x="0" y="0"/>
          <a:chExt cx="0" cy="0"/>
        </a:xfrm>
      </p:grpSpPr>
      <p:pic>
        <p:nvPicPr>
          <p:cNvPr id="622" name="Google Shape;622;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23" name="Google Shape;623;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4" name="Google Shape;624;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25" name="Google Shape;625;p268"/>
          <p:cNvGrpSpPr/>
          <p:nvPr/>
        </p:nvGrpSpPr>
        <p:grpSpPr>
          <a:xfrm>
            <a:off x="881517" y="2193743"/>
            <a:ext cx="397892" cy="646462"/>
            <a:chOff x="1400864" y="1624076"/>
            <a:chExt cx="560368" cy="910439"/>
          </a:xfrm>
        </p:grpSpPr>
        <p:grpSp>
          <p:nvGrpSpPr>
            <p:cNvPr id="626" name="Google Shape;626;p268"/>
            <p:cNvGrpSpPr/>
            <p:nvPr/>
          </p:nvGrpSpPr>
          <p:grpSpPr>
            <a:xfrm>
              <a:off x="1400864" y="1624076"/>
              <a:ext cx="560368" cy="825149"/>
              <a:chOff x="1342876" y="1647676"/>
              <a:chExt cx="560368" cy="825149"/>
            </a:xfrm>
          </p:grpSpPr>
          <p:sp>
            <p:nvSpPr>
              <p:cNvPr id="627" name="Google Shape;627;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28" name="Google Shape;62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29" name="Google Shape;62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0" name="Google Shape;630;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31" name="Google Shape;631;p268"/>
          <p:cNvGrpSpPr/>
          <p:nvPr/>
        </p:nvGrpSpPr>
        <p:grpSpPr>
          <a:xfrm>
            <a:off x="2622541" y="2193743"/>
            <a:ext cx="397892" cy="646462"/>
            <a:chOff x="1400864" y="1624076"/>
            <a:chExt cx="560368" cy="910439"/>
          </a:xfrm>
        </p:grpSpPr>
        <p:grpSp>
          <p:nvGrpSpPr>
            <p:cNvPr id="632" name="Google Shape;632;p268"/>
            <p:cNvGrpSpPr/>
            <p:nvPr/>
          </p:nvGrpSpPr>
          <p:grpSpPr>
            <a:xfrm>
              <a:off x="1400864" y="1624076"/>
              <a:ext cx="560368" cy="825149"/>
              <a:chOff x="1342876" y="1647676"/>
              <a:chExt cx="560368" cy="825149"/>
            </a:xfrm>
          </p:grpSpPr>
          <p:sp>
            <p:nvSpPr>
              <p:cNvPr id="633" name="Google Shape;633;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34" name="Google Shape;63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35" name="Google Shape;63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6" name="Google Shape;636;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37" name="Google Shape;637;p268"/>
          <p:cNvGrpSpPr/>
          <p:nvPr/>
        </p:nvGrpSpPr>
        <p:grpSpPr>
          <a:xfrm>
            <a:off x="4363565" y="2193743"/>
            <a:ext cx="397892" cy="646462"/>
            <a:chOff x="1400864" y="1624076"/>
            <a:chExt cx="560368" cy="910439"/>
          </a:xfrm>
        </p:grpSpPr>
        <p:grpSp>
          <p:nvGrpSpPr>
            <p:cNvPr id="638" name="Google Shape;638;p268"/>
            <p:cNvGrpSpPr/>
            <p:nvPr/>
          </p:nvGrpSpPr>
          <p:grpSpPr>
            <a:xfrm>
              <a:off x="1400864" y="1624076"/>
              <a:ext cx="560368" cy="825149"/>
              <a:chOff x="1342876" y="1647676"/>
              <a:chExt cx="560368" cy="825149"/>
            </a:xfrm>
          </p:grpSpPr>
          <p:sp>
            <p:nvSpPr>
              <p:cNvPr id="639" name="Google Shape;639;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0" name="Google Shape;64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1" name="Google Shape;64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2" name="Google Shape;642;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3" name="Google Shape;643;p268"/>
          <p:cNvGrpSpPr/>
          <p:nvPr/>
        </p:nvGrpSpPr>
        <p:grpSpPr>
          <a:xfrm>
            <a:off x="6104589" y="2193743"/>
            <a:ext cx="397892" cy="646462"/>
            <a:chOff x="1400864" y="1624076"/>
            <a:chExt cx="560368" cy="910439"/>
          </a:xfrm>
        </p:grpSpPr>
        <p:grpSp>
          <p:nvGrpSpPr>
            <p:cNvPr id="644" name="Google Shape;644;p268"/>
            <p:cNvGrpSpPr/>
            <p:nvPr/>
          </p:nvGrpSpPr>
          <p:grpSpPr>
            <a:xfrm>
              <a:off x="1400864" y="1624076"/>
              <a:ext cx="560368" cy="825149"/>
              <a:chOff x="1342876" y="1647676"/>
              <a:chExt cx="560368" cy="825149"/>
            </a:xfrm>
          </p:grpSpPr>
          <p:sp>
            <p:nvSpPr>
              <p:cNvPr id="645" name="Google Shape;645;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6" name="Google Shape;64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7" name="Google Shape;64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8" name="Google Shape;648;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9" name="Google Shape;649;p268"/>
          <p:cNvGrpSpPr/>
          <p:nvPr/>
        </p:nvGrpSpPr>
        <p:grpSpPr>
          <a:xfrm>
            <a:off x="7845614" y="2193743"/>
            <a:ext cx="397892" cy="646462"/>
            <a:chOff x="1400864" y="1624076"/>
            <a:chExt cx="560368" cy="910439"/>
          </a:xfrm>
        </p:grpSpPr>
        <p:grpSp>
          <p:nvGrpSpPr>
            <p:cNvPr id="650" name="Google Shape;650;p268"/>
            <p:cNvGrpSpPr/>
            <p:nvPr/>
          </p:nvGrpSpPr>
          <p:grpSpPr>
            <a:xfrm>
              <a:off x="1400864" y="1624076"/>
              <a:ext cx="560368" cy="825149"/>
              <a:chOff x="1342876" y="1647676"/>
              <a:chExt cx="560368" cy="825149"/>
            </a:xfrm>
          </p:grpSpPr>
          <p:sp>
            <p:nvSpPr>
              <p:cNvPr id="651" name="Google Shape;651;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2" name="Google Shape;65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3" name="Google Shape;65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4" name="Google Shape;654;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55" name="Google Shape;655;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6" name="Google Shape;656;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7" name="Google Shape;657;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8" name="Google Shape;658;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9" name="Google Shape;659;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60"/>
        <p:cNvGrpSpPr/>
        <p:nvPr/>
      </p:nvGrpSpPr>
      <p:grpSpPr>
        <a:xfrm>
          <a:off x="0" y="0"/>
          <a:ext cx="0" cy="0"/>
          <a:chOff x="0" y="0"/>
          <a:chExt cx="0" cy="0"/>
        </a:xfrm>
      </p:grpSpPr>
      <p:pic>
        <p:nvPicPr>
          <p:cNvPr id="661" name="Google Shape;661;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62" name="Google Shape;662;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3" name="Google Shape;663;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64" name="Google Shape;664;p269"/>
          <p:cNvGrpSpPr/>
          <p:nvPr/>
        </p:nvGrpSpPr>
        <p:grpSpPr>
          <a:xfrm>
            <a:off x="881517" y="2193743"/>
            <a:ext cx="7361989" cy="646462"/>
            <a:chOff x="881517" y="2219381"/>
            <a:chExt cx="7361989" cy="646462"/>
          </a:xfrm>
        </p:grpSpPr>
        <p:grpSp>
          <p:nvGrpSpPr>
            <p:cNvPr id="665" name="Google Shape;665;p269"/>
            <p:cNvGrpSpPr/>
            <p:nvPr/>
          </p:nvGrpSpPr>
          <p:grpSpPr>
            <a:xfrm>
              <a:off x="881517" y="2219381"/>
              <a:ext cx="397892" cy="646462"/>
              <a:chOff x="1400864" y="1624076"/>
              <a:chExt cx="560368" cy="910439"/>
            </a:xfrm>
          </p:grpSpPr>
          <p:grpSp>
            <p:nvGrpSpPr>
              <p:cNvPr id="666" name="Google Shape;666;p269"/>
              <p:cNvGrpSpPr/>
              <p:nvPr/>
            </p:nvGrpSpPr>
            <p:grpSpPr>
              <a:xfrm>
                <a:off x="1400864" y="1624076"/>
                <a:ext cx="560368" cy="825149"/>
                <a:chOff x="1342876" y="1647676"/>
                <a:chExt cx="560368" cy="825149"/>
              </a:xfrm>
            </p:grpSpPr>
            <p:sp>
              <p:nvSpPr>
                <p:cNvPr id="667" name="Google Shape;667;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8" name="Google Shape;66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9" name="Google Shape;66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0" name="Google Shape;670;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1" name="Google Shape;671;p269"/>
            <p:cNvGrpSpPr/>
            <p:nvPr/>
          </p:nvGrpSpPr>
          <p:grpSpPr>
            <a:xfrm>
              <a:off x="2622541" y="2219381"/>
              <a:ext cx="397892" cy="646462"/>
              <a:chOff x="1400864" y="1624076"/>
              <a:chExt cx="560368" cy="910439"/>
            </a:xfrm>
          </p:grpSpPr>
          <p:grpSp>
            <p:nvGrpSpPr>
              <p:cNvPr id="672" name="Google Shape;672;p269"/>
              <p:cNvGrpSpPr/>
              <p:nvPr/>
            </p:nvGrpSpPr>
            <p:grpSpPr>
              <a:xfrm>
                <a:off x="1400864" y="1624076"/>
                <a:ext cx="560368" cy="825149"/>
                <a:chOff x="1342876" y="1647676"/>
                <a:chExt cx="560368" cy="825149"/>
              </a:xfrm>
            </p:grpSpPr>
            <p:sp>
              <p:nvSpPr>
                <p:cNvPr id="673" name="Google Shape;673;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4" name="Google Shape;67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75" name="Google Shape;67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6" name="Google Shape;676;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7" name="Google Shape;677;p269"/>
            <p:cNvGrpSpPr/>
            <p:nvPr/>
          </p:nvGrpSpPr>
          <p:grpSpPr>
            <a:xfrm>
              <a:off x="4363565" y="2219381"/>
              <a:ext cx="397892" cy="646462"/>
              <a:chOff x="1400864" y="1624076"/>
              <a:chExt cx="560368" cy="910439"/>
            </a:xfrm>
          </p:grpSpPr>
          <p:grpSp>
            <p:nvGrpSpPr>
              <p:cNvPr id="678" name="Google Shape;678;p269"/>
              <p:cNvGrpSpPr/>
              <p:nvPr/>
            </p:nvGrpSpPr>
            <p:grpSpPr>
              <a:xfrm>
                <a:off x="1400864" y="1624076"/>
                <a:ext cx="560368" cy="825149"/>
                <a:chOff x="1342876" y="1647676"/>
                <a:chExt cx="560368" cy="825149"/>
              </a:xfrm>
            </p:grpSpPr>
            <p:sp>
              <p:nvSpPr>
                <p:cNvPr id="679" name="Google Shape;679;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0" name="Google Shape;68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1" name="Google Shape;68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2" name="Google Shape;682;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3" name="Google Shape;683;p269"/>
            <p:cNvGrpSpPr/>
            <p:nvPr/>
          </p:nvGrpSpPr>
          <p:grpSpPr>
            <a:xfrm>
              <a:off x="6104589" y="2219381"/>
              <a:ext cx="397892" cy="646462"/>
              <a:chOff x="1400864" y="1624076"/>
              <a:chExt cx="560368" cy="910439"/>
            </a:xfrm>
          </p:grpSpPr>
          <p:grpSp>
            <p:nvGrpSpPr>
              <p:cNvPr id="684" name="Google Shape;684;p269"/>
              <p:cNvGrpSpPr/>
              <p:nvPr/>
            </p:nvGrpSpPr>
            <p:grpSpPr>
              <a:xfrm>
                <a:off x="1400864" y="1624076"/>
                <a:ext cx="560368" cy="825149"/>
                <a:chOff x="1342876" y="1647676"/>
                <a:chExt cx="560368" cy="825149"/>
              </a:xfrm>
            </p:grpSpPr>
            <p:sp>
              <p:nvSpPr>
                <p:cNvPr id="685" name="Google Shape;685;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6" name="Google Shape;68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7" name="Google Shape;68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8" name="Google Shape;688;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9" name="Google Shape;689;p269"/>
            <p:cNvGrpSpPr/>
            <p:nvPr/>
          </p:nvGrpSpPr>
          <p:grpSpPr>
            <a:xfrm>
              <a:off x="7845614" y="2219381"/>
              <a:ext cx="397892" cy="646462"/>
              <a:chOff x="1400864" y="1624076"/>
              <a:chExt cx="560368" cy="910439"/>
            </a:xfrm>
          </p:grpSpPr>
          <p:grpSp>
            <p:nvGrpSpPr>
              <p:cNvPr id="690" name="Google Shape;690;p269"/>
              <p:cNvGrpSpPr/>
              <p:nvPr/>
            </p:nvGrpSpPr>
            <p:grpSpPr>
              <a:xfrm>
                <a:off x="1400864" y="1624076"/>
                <a:ext cx="560368" cy="825149"/>
                <a:chOff x="1342876" y="1647676"/>
                <a:chExt cx="560368" cy="825149"/>
              </a:xfrm>
            </p:grpSpPr>
            <p:sp>
              <p:nvSpPr>
                <p:cNvPr id="691" name="Google Shape;691;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2" name="Google Shape;69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3" name="Google Shape;69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4" name="Google Shape;694;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695" name="Google Shape;695;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6" name="Google Shape;696;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7" name="Google Shape;697;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8" name="Google Shape;698;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9" name="Google Shape;699;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00"/>
        <p:cNvGrpSpPr/>
        <p:nvPr/>
      </p:nvGrpSpPr>
      <p:grpSpPr>
        <a:xfrm>
          <a:off x="0" y="0"/>
          <a:ext cx="0" cy="0"/>
          <a:chOff x="0" y="0"/>
          <a:chExt cx="0" cy="0"/>
        </a:xfrm>
      </p:grpSpPr>
      <p:pic>
        <p:nvPicPr>
          <p:cNvPr id="701" name="Google Shape;701;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02" name="Google Shape;702;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3" name="Google Shape;703;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04" name="Google Shape;704;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05" name="Google Shape;705;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06" name="Google Shape;706;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07" name="Google Shape;707;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08" name="Google Shape;708;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09" name="Google Shape;709;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10" name="Google Shape;710;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11" name="Google Shape;711;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12" name="Google Shape;712;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13" name="Google Shape;713;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4" name="Google Shape;714;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5" name="Google Shape;715;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6" name="Google Shape;716;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7" name="Google Shape;717;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8" name="Google Shape;718;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9" name="Google Shape;719;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0" name="Google Shape;720;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21"/>
        <p:cNvGrpSpPr/>
        <p:nvPr/>
      </p:nvGrpSpPr>
      <p:grpSpPr>
        <a:xfrm>
          <a:off x="0" y="0"/>
          <a:ext cx="0" cy="0"/>
          <a:chOff x="0" y="0"/>
          <a:chExt cx="0" cy="0"/>
        </a:xfrm>
      </p:grpSpPr>
      <p:pic>
        <p:nvPicPr>
          <p:cNvPr id="722" name="Google Shape;722;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23" name="Google Shape;723;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4" name="Google Shape;724;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5" name="Google Shape;725;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26" name="Google Shape;726;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27" name="Google Shape;727;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8" name="Google Shape;728;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9" name="Google Shape;729;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30" name="Google Shape;730;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31" name="Google Shape;731;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32" name="Google Shape;732;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33" name="Google Shape;733;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34" name="Google Shape;734;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5" name="Google Shape;735;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6" name="Google Shape;736;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7" name="Google Shape;737;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8" name="Google Shape;738;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9" name="Google Shape;739;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1" name="Google Shape;741;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45"/>
        <p:cNvGrpSpPr/>
        <p:nvPr/>
      </p:nvGrpSpPr>
      <p:grpSpPr>
        <a:xfrm>
          <a:off x="0" y="0"/>
          <a:ext cx="0" cy="0"/>
          <a:chOff x="0" y="0"/>
          <a:chExt cx="0" cy="0"/>
        </a:xfrm>
      </p:grpSpPr>
      <p:pic>
        <p:nvPicPr>
          <p:cNvPr id="46" name="Google Shape;46;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7" name="Google Shape;47;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42"/>
        <p:cNvGrpSpPr/>
        <p:nvPr/>
      </p:nvGrpSpPr>
      <p:grpSpPr>
        <a:xfrm>
          <a:off x="0" y="0"/>
          <a:ext cx="0" cy="0"/>
          <a:chOff x="0" y="0"/>
          <a:chExt cx="0" cy="0"/>
        </a:xfrm>
      </p:grpSpPr>
      <p:pic>
        <p:nvPicPr>
          <p:cNvPr id="743" name="Google Shape;743;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44" name="Google Shape;744;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5" name="Google Shape;745;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46" name="Google Shape;746;p272"/>
          <p:cNvCxnSpPr>
            <a:stCxn id="747"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47" name="Google Shape;747;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48" name="Google Shape;748;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49" name="Google Shape;749;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50" name="Google Shape;750;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51" name="Google Shape;751;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52" name="Google Shape;752;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53" name="Google Shape;753;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54" name="Google Shape;754;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5" name="Google Shape;755;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7" name="Google Shape;757;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8" name="Google Shape;758;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9" name="Google Shape;759;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0" name="Google Shape;760;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61"/>
        <p:cNvGrpSpPr/>
        <p:nvPr/>
      </p:nvGrpSpPr>
      <p:grpSpPr>
        <a:xfrm>
          <a:off x="0" y="0"/>
          <a:ext cx="0" cy="0"/>
          <a:chOff x="0" y="0"/>
          <a:chExt cx="0" cy="0"/>
        </a:xfrm>
      </p:grpSpPr>
      <p:pic>
        <p:nvPicPr>
          <p:cNvPr id="762" name="Google Shape;762;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63" name="Google Shape;763;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4" name="Google Shape;764;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65" name="Google Shape;765;p273"/>
          <p:cNvCxnSpPr>
            <a:stCxn id="766"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66" name="Google Shape;766;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67" name="Google Shape;767;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8" name="Google Shape;768;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9" name="Google Shape;769;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70" name="Google Shape;770;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71" name="Google Shape;771;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72" name="Google Shape;772;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73" name="Google Shape;773;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4" name="Google Shape;774;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6" name="Google Shape;776;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7" name="Google Shape;777;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8" name="Google Shape;778;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9" name="Google Shape;779;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80"/>
        <p:cNvGrpSpPr/>
        <p:nvPr/>
      </p:nvGrpSpPr>
      <p:grpSpPr>
        <a:xfrm>
          <a:off x="0" y="0"/>
          <a:ext cx="0" cy="0"/>
          <a:chOff x="0" y="0"/>
          <a:chExt cx="0" cy="0"/>
        </a:xfrm>
      </p:grpSpPr>
      <p:pic>
        <p:nvPicPr>
          <p:cNvPr id="781" name="Google Shape;781;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82" name="Google Shape;782;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3" name="Google Shape;783;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84" name="Google Shape;784;p274"/>
          <p:cNvGrpSpPr/>
          <p:nvPr/>
        </p:nvGrpSpPr>
        <p:grpSpPr>
          <a:xfrm>
            <a:off x="914091" y="752041"/>
            <a:ext cx="7280306" cy="4126450"/>
            <a:chOff x="556442" y="752041"/>
            <a:chExt cx="7280306" cy="4126450"/>
          </a:xfrm>
        </p:grpSpPr>
        <p:cxnSp>
          <p:nvCxnSpPr>
            <p:cNvPr id="785" name="Google Shape;785;p274"/>
            <p:cNvCxnSpPr>
              <a:stCxn id="786" idx="6"/>
              <a:endCxn id="787"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88" name="Google Shape;788;p274"/>
            <p:cNvCxnSpPr>
              <a:stCxn id="786" idx="6"/>
              <a:endCxn id="789"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0" name="Google Shape;790;p274"/>
            <p:cNvCxnSpPr>
              <a:stCxn id="786" idx="6"/>
              <a:endCxn id="791"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2" name="Google Shape;792;p274"/>
            <p:cNvCxnSpPr>
              <a:stCxn id="786" idx="6"/>
              <a:endCxn id="793"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4" name="Google Shape;794;p274"/>
            <p:cNvCxnSpPr>
              <a:stCxn id="786" idx="6"/>
              <a:endCxn id="795"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6" name="Google Shape;796;p274"/>
            <p:cNvCxnSpPr>
              <a:stCxn id="786" idx="6"/>
              <a:endCxn id="797"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8" name="Google Shape;798;p274"/>
            <p:cNvCxnSpPr>
              <a:stCxn id="786" idx="6"/>
              <a:endCxn id="799"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00" name="Google Shape;800;p274"/>
            <p:cNvGrpSpPr/>
            <p:nvPr/>
          </p:nvGrpSpPr>
          <p:grpSpPr>
            <a:xfrm>
              <a:off x="556442" y="1526794"/>
              <a:ext cx="2576946" cy="2576946"/>
              <a:chOff x="941492" y="1686560"/>
              <a:chExt cx="1876213" cy="1876213"/>
            </a:xfrm>
          </p:grpSpPr>
          <p:sp>
            <p:nvSpPr>
              <p:cNvPr id="786" name="Google Shape;786;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1" name="Google Shape;801;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02" name="Google Shape;802;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3" name="Google Shape;803;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87" name="Google Shape;787;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4" name="Google Shape;804;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5" name="Google Shape;805;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99" name="Google Shape;799;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6" name="Google Shape;806;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7" name="Google Shape;807;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89" name="Google Shape;789;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8" name="Google Shape;808;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9" name="Google Shape;809;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91" name="Google Shape;791;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0" name="Google Shape;810;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1" name="Google Shape;811;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97" name="Google Shape;797;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2" name="Google Shape;812;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3" name="Google Shape;813;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95" name="Google Shape;795;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4" name="Google Shape;814;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5" name="Google Shape;815;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93" name="Google Shape;793;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16" name="Google Shape;816;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7" name="Google Shape;817;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8" name="Google Shape;818;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9" name="Google Shape;819;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0" name="Google Shape;820;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1" name="Google Shape;821;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2" name="Google Shape;822;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3" name="Google Shape;823;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24"/>
        <p:cNvGrpSpPr/>
        <p:nvPr/>
      </p:nvGrpSpPr>
      <p:grpSpPr>
        <a:xfrm>
          <a:off x="0" y="0"/>
          <a:ext cx="0" cy="0"/>
          <a:chOff x="0" y="0"/>
          <a:chExt cx="0" cy="0"/>
        </a:xfrm>
      </p:grpSpPr>
      <p:pic>
        <p:nvPicPr>
          <p:cNvPr id="825" name="Google Shape;825;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26" name="Google Shape;826;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7" name="Google Shape;827;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28" name="Google Shape;828;p275"/>
          <p:cNvGrpSpPr/>
          <p:nvPr/>
        </p:nvGrpSpPr>
        <p:grpSpPr>
          <a:xfrm>
            <a:off x="914091" y="752041"/>
            <a:ext cx="7280306" cy="4126450"/>
            <a:chOff x="556442" y="752041"/>
            <a:chExt cx="7280306" cy="4126450"/>
          </a:xfrm>
        </p:grpSpPr>
        <p:cxnSp>
          <p:nvCxnSpPr>
            <p:cNvPr id="829" name="Google Shape;829;p275"/>
            <p:cNvCxnSpPr>
              <a:stCxn id="830" idx="6"/>
              <a:endCxn id="831"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2" name="Google Shape;832;p275"/>
            <p:cNvCxnSpPr>
              <a:stCxn id="830" idx="6"/>
              <a:endCxn id="833"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4" name="Google Shape;834;p275"/>
            <p:cNvCxnSpPr>
              <a:stCxn id="830" idx="6"/>
              <a:endCxn id="835"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6" name="Google Shape;836;p275"/>
            <p:cNvCxnSpPr>
              <a:stCxn id="830" idx="6"/>
              <a:endCxn id="837"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8" name="Google Shape;838;p275"/>
            <p:cNvCxnSpPr>
              <a:stCxn id="830" idx="6"/>
              <a:endCxn id="839"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0" name="Google Shape;840;p275"/>
            <p:cNvCxnSpPr>
              <a:stCxn id="830" idx="6"/>
              <a:endCxn id="841"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2" name="Google Shape;842;p275"/>
            <p:cNvCxnSpPr>
              <a:stCxn id="830" idx="6"/>
              <a:endCxn id="843"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44" name="Google Shape;844;p275"/>
            <p:cNvGrpSpPr/>
            <p:nvPr/>
          </p:nvGrpSpPr>
          <p:grpSpPr>
            <a:xfrm>
              <a:off x="556442" y="1526794"/>
              <a:ext cx="2576946" cy="2576946"/>
              <a:chOff x="941492" y="1686560"/>
              <a:chExt cx="1876213" cy="1876213"/>
            </a:xfrm>
          </p:grpSpPr>
          <p:sp>
            <p:nvSpPr>
              <p:cNvPr id="830" name="Google Shape;830;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5" name="Google Shape;845;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46" name="Google Shape;846;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7" name="Google Shape;847;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31" name="Google Shape;831;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8" name="Google Shape;848;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9" name="Google Shape;849;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43" name="Google Shape;843;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0" name="Google Shape;850;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1" name="Google Shape;851;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33" name="Google Shape;833;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2" name="Google Shape;852;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3" name="Google Shape;853;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35" name="Google Shape;835;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4" name="Google Shape;854;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5" name="Google Shape;855;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41" name="Google Shape;841;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6" name="Google Shape;856;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7" name="Google Shape;857;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39" name="Google Shape;839;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8" name="Google Shape;858;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9" name="Google Shape;859;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37" name="Google Shape;837;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60" name="Google Shape;860;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1" name="Google Shape;861;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2" name="Google Shape;862;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3" name="Google Shape;863;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4" name="Google Shape;864;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5" name="Google Shape;865;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6" name="Google Shape;866;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7" name="Google Shape;867;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68"/>
        <p:cNvGrpSpPr/>
        <p:nvPr/>
      </p:nvGrpSpPr>
      <p:grpSpPr>
        <a:xfrm>
          <a:off x="0" y="0"/>
          <a:ext cx="0" cy="0"/>
          <a:chOff x="0" y="0"/>
          <a:chExt cx="0" cy="0"/>
        </a:xfrm>
      </p:grpSpPr>
      <p:sp>
        <p:nvSpPr>
          <p:cNvPr id="869" name="Google Shape;869;p276"/>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70" name="Google Shape;870;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71" name="Google Shape;871;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2" name="Google Shape;872;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73" name="Google Shape;873;p276"/>
          <p:cNvGrpSpPr/>
          <p:nvPr/>
        </p:nvGrpSpPr>
        <p:grpSpPr>
          <a:xfrm>
            <a:off x="716012" y="759582"/>
            <a:ext cx="3556067" cy="4132337"/>
            <a:chOff x="520700" y="759582"/>
            <a:chExt cx="3556067" cy="4132337"/>
          </a:xfrm>
        </p:grpSpPr>
        <p:cxnSp>
          <p:nvCxnSpPr>
            <p:cNvPr id="874" name="Google Shape;874;p276"/>
            <p:cNvCxnSpPr>
              <a:stCxn id="875" idx="6"/>
              <a:endCxn id="876"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7" name="Google Shape;877;p276"/>
            <p:cNvCxnSpPr>
              <a:stCxn id="875" idx="6"/>
              <a:endCxn id="878"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9" name="Google Shape;879;p276"/>
            <p:cNvCxnSpPr>
              <a:stCxn id="875" idx="6"/>
              <a:endCxn id="880"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1" name="Google Shape;881;p276"/>
            <p:cNvCxnSpPr>
              <a:stCxn id="875" idx="6"/>
              <a:endCxn id="882"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3" name="Google Shape;883;p276"/>
            <p:cNvCxnSpPr>
              <a:stCxn id="875" idx="6"/>
              <a:endCxn id="884"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5" name="Google Shape;885;p276"/>
            <p:cNvCxnSpPr>
              <a:stCxn id="875" idx="6"/>
              <a:endCxn id="886"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7" name="Google Shape;887;p276"/>
            <p:cNvCxnSpPr>
              <a:endCxn id="88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75" name="Google Shape;875;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889" name="Google Shape;889;p276"/>
            <p:cNvGrpSpPr/>
            <p:nvPr/>
          </p:nvGrpSpPr>
          <p:grpSpPr>
            <a:xfrm>
              <a:off x="3420306" y="759582"/>
              <a:ext cx="656461" cy="4132337"/>
              <a:chOff x="3522182" y="752447"/>
              <a:chExt cx="656468" cy="4132036"/>
            </a:xfrm>
          </p:grpSpPr>
          <p:grpSp>
            <p:nvGrpSpPr>
              <p:cNvPr id="890" name="Google Shape;890;p276"/>
              <p:cNvGrpSpPr/>
              <p:nvPr/>
            </p:nvGrpSpPr>
            <p:grpSpPr>
              <a:xfrm>
                <a:off x="3522182" y="752447"/>
                <a:ext cx="656468" cy="419144"/>
                <a:chOff x="3522182" y="782927"/>
                <a:chExt cx="656468" cy="419144"/>
              </a:xfrm>
            </p:grpSpPr>
            <p:sp>
              <p:nvSpPr>
                <p:cNvPr id="876" name="Google Shape;876;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1" name="Google Shape;891;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892" name="Google Shape;892;p276"/>
              <p:cNvGrpSpPr/>
              <p:nvPr/>
            </p:nvGrpSpPr>
            <p:grpSpPr>
              <a:xfrm>
                <a:off x="3522182" y="1371527"/>
                <a:ext cx="656467" cy="419144"/>
                <a:chOff x="3522182" y="1395657"/>
                <a:chExt cx="656467" cy="419144"/>
              </a:xfrm>
            </p:grpSpPr>
            <p:sp>
              <p:nvSpPr>
                <p:cNvPr id="878" name="Google Shape;878;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3" name="Google Shape;893;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894" name="Google Shape;894;p276"/>
              <p:cNvGrpSpPr/>
              <p:nvPr/>
            </p:nvGrpSpPr>
            <p:grpSpPr>
              <a:xfrm>
                <a:off x="3522182" y="3228607"/>
                <a:ext cx="656467" cy="417878"/>
                <a:chOff x="3522182" y="3233686"/>
                <a:chExt cx="656467" cy="417878"/>
              </a:xfrm>
            </p:grpSpPr>
            <p:sp>
              <p:nvSpPr>
                <p:cNvPr id="886" name="Google Shape;886;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5" name="Google Shape;895;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896" name="Google Shape;896;p276"/>
              <p:cNvGrpSpPr/>
              <p:nvPr/>
            </p:nvGrpSpPr>
            <p:grpSpPr>
              <a:xfrm>
                <a:off x="3522182" y="3846259"/>
                <a:ext cx="656467" cy="419144"/>
                <a:chOff x="3522182" y="3844987"/>
                <a:chExt cx="656467" cy="419144"/>
              </a:xfrm>
            </p:grpSpPr>
            <p:sp>
              <p:nvSpPr>
                <p:cNvPr id="884" name="Google Shape;884;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7" name="Google Shape;897;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898" name="Google Shape;898;p276"/>
              <p:cNvGrpSpPr/>
              <p:nvPr/>
            </p:nvGrpSpPr>
            <p:grpSpPr>
              <a:xfrm>
                <a:off x="3522182" y="1990447"/>
                <a:ext cx="656467" cy="417878"/>
                <a:chOff x="3522182" y="2008227"/>
                <a:chExt cx="656467" cy="417878"/>
              </a:xfrm>
            </p:grpSpPr>
            <p:sp>
              <p:nvSpPr>
                <p:cNvPr id="880" name="Google Shape;880;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9" name="Google Shape;899;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00" name="Google Shape;900;p276"/>
              <p:cNvGrpSpPr/>
              <p:nvPr/>
            </p:nvGrpSpPr>
            <p:grpSpPr>
              <a:xfrm>
                <a:off x="3522182" y="2609527"/>
                <a:ext cx="656467" cy="417878"/>
                <a:chOff x="3522182" y="2620957"/>
                <a:chExt cx="656467" cy="417878"/>
              </a:xfrm>
            </p:grpSpPr>
            <p:sp>
              <p:nvSpPr>
                <p:cNvPr id="888" name="Google Shape;888;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1" name="Google Shape;901;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02" name="Google Shape;902;p276"/>
              <p:cNvGrpSpPr/>
              <p:nvPr/>
            </p:nvGrpSpPr>
            <p:grpSpPr>
              <a:xfrm>
                <a:off x="3522182" y="4465339"/>
                <a:ext cx="656467" cy="419144"/>
                <a:chOff x="3522182" y="4457719"/>
                <a:chExt cx="656467" cy="419144"/>
              </a:xfrm>
            </p:grpSpPr>
            <p:sp>
              <p:nvSpPr>
                <p:cNvPr id="882" name="Google Shape;882;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3" name="Google Shape;903;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04" name="Google Shape;904;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5" name="Google Shape;905;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6" name="Google Shape;906;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7" name="Google Shape;907;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8" name="Google Shape;908;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9" name="Google Shape;909;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0" name="Google Shape;910;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1" name="Google Shape;911;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12"/>
        <p:cNvGrpSpPr/>
        <p:nvPr/>
      </p:nvGrpSpPr>
      <p:grpSpPr>
        <a:xfrm>
          <a:off x="0" y="0"/>
          <a:ext cx="0" cy="0"/>
          <a:chOff x="0" y="0"/>
          <a:chExt cx="0" cy="0"/>
        </a:xfrm>
      </p:grpSpPr>
      <p:sp>
        <p:nvSpPr>
          <p:cNvPr id="913" name="Google Shape;913;p277"/>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14" name="Google Shape;914;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15" name="Google Shape;915;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6" name="Google Shape;916;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17" name="Google Shape;917;p277"/>
          <p:cNvGrpSpPr/>
          <p:nvPr/>
        </p:nvGrpSpPr>
        <p:grpSpPr>
          <a:xfrm>
            <a:off x="716012" y="759582"/>
            <a:ext cx="3556067" cy="4132337"/>
            <a:chOff x="520700" y="759582"/>
            <a:chExt cx="3556067" cy="4132337"/>
          </a:xfrm>
        </p:grpSpPr>
        <p:cxnSp>
          <p:nvCxnSpPr>
            <p:cNvPr id="918" name="Google Shape;918;p277"/>
            <p:cNvCxnSpPr>
              <a:stCxn id="919" idx="6"/>
              <a:endCxn id="920"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1" name="Google Shape;921;p277"/>
            <p:cNvCxnSpPr>
              <a:stCxn id="919" idx="6"/>
              <a:endCxn id="922"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3" name="Google Shape;923;p277"/>
            <p:cNvCxnSpPr>
              <a:stCxn id="919" idx="6"/>
              <a:endCxn id="924"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5" name="Google Shape;925;p277"/>
            <p:cNvCxnSpPr>
              <a:stCxn id="919" idx="6"/>
              <a:endCxn id="926"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7" name="Google Shape;927;p277"/>
            <p:cNvCxnSpPr>
              <a:stCxn id="919" idx="6"/>
              <a:endCxn id="928"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9" name="Google Shape;929;p277"/>
            <p:cNvCxnSpPr>
              <a:stCxn id="919" idx="6"/>
              <a:endCxn id="930"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1" name="Google Shape;931;p277"/>
            <p:cNvCxnSpPr>
              <a:endCxn id="93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19" name="Google Shape;919;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33" name="Google Shape;933;p277"/>
            <p:cNvGrpSpPr/>
            <p:nvPr/>
          </p:nvGrpSpPr>
          <p:grpSpPr>
            <a:xfrm>
              <a:off x="3420306" y="759582"/>
              <a:ext cx="656461" cy="4132337"/>
              <a:chOff x="3522182" y="752447"/>
              <a:chExt cx="656468" cy="4132036"/>
            </a:xfrm>
          </p:grpSpPr>
          <p:grpSp>
            <p:nvGrpSpPr>
              <p:cNvPr id="934" name="Google Shape;934;p277"/>
              <p:cNvGrpSpPr/>
              <p:nvPr/>
            </p:nvGrpSpPr>
            <p:grpSpPr>
              <a:xfrm>
                <a:off x="3522182" y="752447"/>
                <a:ext cx="656468" cy="419144"/>
                <a:chOff x="3522182" y="782927"/>
                <a:chExt cx="656468" cy="419144"/>
              </a:xfrm>
            </p:grpSpPr>
            <p:sp>
              <p:nvSpPr>
                <p:cNvPr id="920" name="Google Shape;920;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5" name="Google Shape;935;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36" name="Google Shape;936;p277"/>
              <p:cNvGrpSpPr/>
              <p:nvPr/>
            </p:nvGrpSpPr>
            <p:grpSpPr>
              <a:xfrm>
                <a:off x="3522182" y="1371527"/>
                <a:ext cx="656467" cy="419144"/>
                <a:chOff x="3522182" y="1395657"/>
                <a:chExt cx="656467" cy="419144"/>
              </a:xfrm>
            </p:grpSpPr>
            <p:sp>
              <p:nvSpPr>
                <p:cNvPr id="922" name="Google Shape;922;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7" name="Google Shape;937;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38" name="Google Shape;938;p277"/>
              <p:cNvGrpSpPr/>
              <p:nvPr/>
            </p:nvGrpSpPr>
            <p:grpSpPr>
              <a:xfrm>
                <a:off x="3522182" y="3228607"/>
                <a:ext cx="656467" cy="417878"/>
                <a:chOff x="3522182" y="3233686"/>
                <a:chExt cx="656467" cy="417878"/>
              </a:xfrm>
            </p:grpSpPr>
            <p:sp>
              <p:nvSpPr>
                <p:cNvPr id="930" name="Google Shape;930;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9" name="Google Shape;939;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40" name="Google Shape;940;p277"/>
              <p:cNvGrpSpPr/>
              <p:nvPr/>
            </p:nvGrpSpPr>
            <p:grpSpPr>
              <a:xfrm>
                <a:off x="3522182" y="3846259"/>
                <a:ext cx="656467" cy="419144"/>
                <a:chOff x="3522182" y="3844987"/>
                <a:chExt cx="656467" cy="419144"/>
              </a:xfrm>
            </p:grpSpPr>
            <p:sp>
              <p:nvSpPr>
                <p:cNvPr id="928" name="Google Shape;928;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1" name="Google Shape;941;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42" name="Google Shape;942;p277"/>
              <p:cNvGrpSpPr/>
              <p:nvPr/>
            </p:nvGrpSpPr>
            <p:grpSpPr>
              <a:xfrm>
                <a:off x="3522182" y="1990447"/>
                <a:ext cx="656467" cy="417878"/>
                <a:chOff x="3522182" y="2008227"/>
                <a:chExt cx="656467" cy="417878"/>
              </a:xfrm>
            </p:grpSpPr>
            <p:sp>
              <p:nvSpPr>
                <p:cNvPr id="924" name="Google Shape;924;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3" name="Google Shape;943;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44" name="Google Shape;944;p277"/>
              <p:cNvGrpSpPr/>
              <p:nvPr/>
            </p:nvGrpSpPr>
            <p:grpSpPr>
              <a:xfrm>
                <a:off x="3522182" y="2609527"/>
                <a:ext cx="656467" cy="417878"/>
                <a:chOff x="3522182" y="2620957"/>
                <a:chExt cx="656467" cy="417878"/>
              </a:xfrm>
            </p:grpSpPr>
            <p:sp>
              <p:nvSpPr>
                <p:cNvPr id="932" name="Google Shape;932;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5" name="Google Shape;945;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46" name="Google Shape;946;p277"/>
              <p:cNvGrpSpPr/>
              <p:nvPr/>
            </p:nvGrpSpPr>
            <p:grpSpPr>
              <a:xfrm>
                <a:off x="3522182" y="4465339"/>
                <a:ext cx="656467" cy="419144"/>
                <a:chOff x="3522182" y="4457719"/>
                <a:chExt cx="656467" cy="419144"/>
              </a:xfrm>
            </p:grpSpPr>
            <p:sp>
              <p:nvSpPr>
                <p:cNvPr id="926" name="Google Shape;926;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7" name="Google Shape;947;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48" name="Google Shape;948;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9" name="Google Shape;949;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0" name="Google Shape;950;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1" name="Google Shape;951;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2" name="Google Shape;952;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3" name="Google Shape;953;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4" name="Google Shape;954;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5" name="Google Shape;955;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56"/>
        <p:cNvGrpSpPr/>
        <p:nvPr/>
      </p:nvGrpSpPr>
      <p:grpSpPr>
        <a:xfrm>
          <a:off x="0" y="0"/>
          <a:ext cx="0" cy="0"/>
          <a:chOff x="0" y="0"/>
          <a:chExt cx="0" cy="0"/>
        </a:xfrm>
      </p:grpSpPr>
      <p:sp>
        <p:nvSpPr>
          <p:cNvPr id="957" name="Google Shape;957;p278"/>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58" name="Google Shape;958;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59" name="Google Shape;959;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0" name="Google Shape;960;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61" name="Google Shape;961;p278"/>
          <p:cNvGrpSpPr/>
          <p:nvPr/>
        </p:nvGrpSpPr>
        <p:grpSpPr>
          <a:xfrm>
            <a:off x="716012" y="759582"/>
            <a:ext cx="3556067" cy="4132337"/>
            <a:chOff x="520700" y="759582"/>
            <a:chExt cx="3556067" cy="4132337"/>
          </a:xfrm>
        </p:grpSpPr>
        <p:cxnSp>
          <p:nvCxnSpPr>
            <p:cNvPr id="962" name="Google Shape;962;p278"/>
            <p:cNvCxnSpPr>
              <a:stCxn id="963" idx="6"/>
              <a:endCxn id="964"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5" name="Google Shape;965;p278"/>
            <p:cNvCxnSpPr>
              <a:stCxn id="963" idx="6"/>
              <a:endCxn id="966"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7" name="Google Shape;967;p278"/>
            <p:cNvCxnSpPr>
              <a:stCxn id="963" idx="6"/>
              <a:endCxn id="968"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9" name="Google Shape;969;p278"/>
            <p:cNvCxnSpPr>
              <a:stCxn id="963" idx="6"/>
              <a:endCxn id="970"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71" name="Google Shape;971;p278"/>
            <p:cNvCxnSpPr>
              <a:stCxn id="963" idx="6"/>
              <a:endCxn id="972"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73" name="Google Shape;973;p278"/>
            <p:cNvCxnSpPr>
              <a:stCxn id="963" idx="6"/>
              <a:endCxn id="974"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75" name="Google Shape;975;p278"/>
            <p:cNvCxnSpPr>
              <a:endCxn id="976"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63" name="Google Shape;963;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77" name="Google Shape;977;p278"/>
            <p:cNvGrpSpPr/>
            <p:nvPr/>
          </p:nvGrpSpPr>
          <p:grpSpPr>
            <a:xfrm>
              <a:off x="3420306" y="759582"/>
              <a:ext cx="656461" cy="4132337"/>
              <a:chOff x="3522182" y="752447"/>
              <a:chExt cx="656468" cy="4132036"/>
            </a:xfrm>
          </p:grpSpPr>
          <p:grpSp>
            <p:nvGrpSpPr>
              <p:cNvPr id="978" name="Google Shape;978;p278"/>
              <p:cNvGrpSpPr/>
              <p:nvPr/>
            </p:nvGrpSpPr>
            <p:grpSpPr>
              <a:xfrm>
                <a:off x="3522182" y="752447"/>
                <a:ext cx="656468" cy="419144"/>
                <a:chOff x="3522182" y="782927"/>
                <a:chExt cx="656468" cy="419144"/>
              </a:xfrm>
            </p:grpSpPr>
            <p:sp>
              <p:nvSpPr>
                <p:cNvPr id="964" name="Google Shape;964;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9" name="Google Shape;979;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80" name="Google Shape;980;p278"/>
              <p:cNvGrpSpPr/>
              <p:nvPr/>
            </p:nvGrpSpPr>
            <p:grpSpPr>
              <a:xfrm>
                <a:off x="3522182" y="1371527"/>
                <a:ext cx="656467" cy="419144"/>
                <a:chOff x="3522182" y="1395657"/>
                <a:chExt cx="656467" cy="419144"/>
              </a:xfrm>
            </p:grpSpPr>
            <p:sp>
              <p:nvSpPr>
                <p:cNvPr id="966" name="Google Shape;966;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1" name="Google Shape;981;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82" name="Google Shape;982;p278"/>
              <p:cNvGrpSpPr/>
              <p:nvPr/>
            </p:nvGrpSpPr>
            <p:grpSpPr>
              <a:xfrm>
                <a:off x="3522182" y="3228607"/>
                <a:ext cx="656467" cy="417878"/>
                <a:chOff x="3522182" y="3233686"/>
                <a:chExt cx="656467" cy="417878"/>
              </a:xfrm>
            </p:grpSpPr>
            <p:sp>
              <p:nvSpPr>
                <p:cNvPr id="974" name="Google Shape;974;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3" name="Google Shape;983;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84" name="Google Shape;984;p278"/>
              <p:cNvGrpSpPr/>
              <p:nvPr/>
            </p:nvGrpSpPr>
            <p:grpSpPr>
              <a:xfrm>
                <a:off x="3522182" y="3846259"/>
                <a:ext cx="656467" cy="419144"/>
                <a:chOff x="3522182" y="3844987"/>
                <a:chExt cx="656467" cy="419144"/>
              </a:xfrm>
            </p:grpSpPr>
            <p:sp>
              <p:nvSpPr>
                <p:cNvPr id="972" name="Google Shape;972;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5" name="Google Shape;985;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86" name="Google Shape;986;p278"/>
              <p:cNvGrpSpPr/>
              <p:nvPr/>
            </p:nvGrpSpPr>
            <p:grpSpPr>
              <a:xfrm>
                <a:off x="3522182" y="1990447"/>
                <a:ext cx="656467" cy="417878"/>
                <a:chOff x="3522182" y="2008227"/>
                <a:chExt cx="656467" cy="417878"/>
              </a:xfrm>
            </p:grpSpPr>
            <p:sp>
              <p:nvSpPr>
                <p:cNvPr id="968" name="Google Shape;968;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7" name="Google Shape;987;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88" name="Google Shape;988;p278"/>
              <p:cNvGrpSpPr/>
              <p:nvPr/>
            </p:nvGrpSpPr>
            <p:grpSpPr>
              <a:xfrm>
                <a:off x="3522182" y="2609527"/>
                <a:ext cx="656467" cy="417878"/>
                <a:chOff x="3522182" y="2620957"/>
                <a:chExt cx="656467" cy="417878"/>
              </a:xfrm>
            </p:grpSpPr>
            <p:sp>
              <p:nvSpPr>
                <p:cNvPr id="976" name="Google Shape;976;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9" name="Google Shape;989;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90" name="Google Shape;990;p278"/>
              <p:cNvGrpSpPr/>
              <p:nvPr/>
            </p:nvGrpSpPr>
            <p:grpSpPr>
              <a:xfrm>
                <a:off x="3522182" y="4465339"/>
                <a:ext cx="656467" cy="419144"/>
                <a:chOff x="3522182" y="4457719"/>
                <a:chExt cx="656467" cy="419144"/>
              </a:xfrm>
            </p:grpSpPr>
            <p:sp>
              <p:nvSpPr>
                <p:cNvPr id="970" name="Google Shape;970;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1" name="Google Shape;991;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92" name="Google Shape;992;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3" name="Google Shape;993;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4" name="Google Shape;994;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5" name="Google Shape;995;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6" name="Google Shape;996;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7" name="Google Shape;997;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8" name="Google Shape;998;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9" name="Google Shape;999;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00"/>
        <p:cNvGrpSpPr/>
        <p:nvPr/>
      </p:nvGrpSpPr>
      <p:grpSpPr>
        <a:xfrm>
          <a:off x="0" y="0"/>
          <a:ext cx="0" cy="0"/>
          <a:chOff x="0" y="0"/>
          <a:chExt cx="0" cy="0"/>
        </a:xfrm>
      </p:grpSpPr>
      <p:pic>
        <p:nvPicPr>
          <p:cNvPr id="1001" name="Google Shape;1001;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02" name="Google Shape;1002;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3" name="Google Shape;1003;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04" name="Google Shape;1004;p279"/>
          <p:cNvGrpSpPr/>
          <p:nvPr/>
        </p:nvGrpSpPr>
        <p:grpSpPr>
          <a:xfrm>
            <a:off x="1060707" y="857568"/>
            <a:ext cx="3060700" cy="3921125"/>
            <a:chOff x="520700" y="865188"/>
            <a:chExt cx="3060700" cy="3921125"/>
          </a:xfrm>
        </p:grpSpPr>
        <p:cxnSp>
          <p:nvCxnSpPr>
            <p:cNvPr id="1005" name="Google Shape;1005;p279"/>
            <p:cNvCxnSpPr>
              <a:stCxn id="1006" idx="6"/>
              <a:endCxn id="1007"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08" name="Google Shape;1008;p279"/>
            <p:cNvCxnSpPr>
              <a:stCxn id="1006" idx="6"/>
              <a:endCxn id="1009"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0" name="Google Shape;1010;p279"/>
            <p:cNvCxnSpPr>
              <a:stCxn id="1006" idx="6"/>
              <a:endCxn id="1011"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2" name="Google Shape;1012;p279"/>
            <p:cNvCxnSpPr>
              <a:stCxn id="1006" idx="6"/>
              <a:endCxn id="1013"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4" name="Google Shape;1014;p279"/>
            <p:cNvCxnSpPr>
              <a:stCxn id="1006" idx="6"/>
              <a:endCxn id="1015"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6" name="Google Shape;1016;p279"/>
            <p:cNvCxnSpPr>
              <a:stCxn id="1006" idx="6"/>
              <a:endCxn id="1017"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8" name="Google Shape;1018;p279"/>
            <p:cNvCxnSpPr>
              <a:endCxn id="1019"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06" name="Google Shape;1006;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07" name="Google Shape;1007;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9" name="Google Shape;1009;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7" name="Google Shape;1017;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5" name="Google Shape;1015;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1" name="Google Shape;1011;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9" name="Google Shape;1019;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3" name="Google Shape;1013;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20" name="Google Shape;1020;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1" name="Google Shape;1021;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2" name="Google Shape;1022;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3" name="Google Shape;1023;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4" name="Google Shape;1024;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5" name="Google Shape;1025;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6" name="Google Shape;1026;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7" name="Google Shape;1027;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28"/>
        <p:cNvGrpSpPr/>
        <p:nvPr/>
      </p:nvGrpSpPr>
      <p:grpSpPr>
        <a:xfrm>
          <a:off x="0" y="0"/>
          <a:ext cx="0" cy="0"/>
          <a:chOff x="0" y="0"/>
          <a:chExt cx="0" cy="0"/>
        </a:xfrm>
      </p:grpSpPr>
      <p:pic>
        <p:nvPicPr>
          <p:cNvPr id="1029" name="Google Shape;1029;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30" name="Google Shape;1030;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1" name="Google Shape;1031;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32" name="Google Shape;1032;p280"/>
          <p:cNvGrpSpPr/>
          <p:nvPr/>
        </p:nvGrpSpPr>
        <p:grpSpPr>
          <a:xfrm>
            <a:off x="1060707" y="857568"/>
            <a:ext cx="3060700" cy="3921125"/>
            <a:chOff x="520700" y="865188"/>
            <a:chExt cx="3060700" cy="3921125"/>
          </a:xfrm>
        </p:grpSpPr>
        <p:cxnSp>
          <p:nvCxnSpPr>
            <p:cNvPr id="1033" name="Google Shape;1033;p280"/>
            <p:cNvCxnSpPr>
              <a:stCxn id="1034" idx="6"/>
              <a:endCxn id="1035"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6" name="Google Shape;1036;p280"/>
            <p:cNvCxnSpPr>
              <a:stCxn id="1034" idx="6"/>
              <a:endCxn id="1037"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8" name="Google Shape;1038;p280"/>
            <p:cNvCxnSpPr>
              <a:stCxn id="1034" idx="6"/>
              <a:endCxn id="1039"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0" name="Google Shape;1040;p280"/>
            <p:cNvCxnSpPr>
              <a:stCxn id="1034" idx="6"/>
              <a:endCxn id="1041"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2" name="Google Shape;1042;p280"/>
            <p:cNvCxnSpPr>
              <a:stCxn id="1034" idx="6"/>
              <a:endCxn id="1043"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4" name="Google Shape;1044;p280"/>
            <p:cNvCxnSpPr>
              <a:stCxn id="1034" idx="6"/>
              <a:endCxn id="1045"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6" name="Google Shape;1046;p280"/>
            <p:cNvCxnSpPr>
              <a:endCxn id="1047"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34" name="Google Shape;1034;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35" name="Google Shape;1035;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7" name="Google Shape;1037;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5" name="Google Shape;1045;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3" name="Google Shape;1043;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9" name="Google Shape;1039;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7" name="Google Shape;1047;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1" name="Google Shape;1041;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48" name="Google Shape;1048;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9" name="Google Shape;1049;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0" name="Google Shape;1050;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1" name="Google Shape;1051;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2" name="Google Shape;1052;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3" name="Google Shape;1053;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4" name="Google Shape;1054;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5" name="Google Shape;1055;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56"/>
        <p:cNvGrpSpPr/>
        <p:nvPr/>
      </p:nvGrpSpPr>
      <p:grpSpPr>
        <a:xfrm>
          <a:off x="0" y="0"/>
          <a:ext cx="0" cy="0"/>
          <a:chOff x="0" y="0"/>
          <a:chExt cx="0" cy="0"/>
        </a:xfrm>
      </p:grpSpPr>
      <p:pic>
        <p:nvPicPr>
          <p:cNvPr id="1057" name="Google Shape;1057;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58" name="Google Shape;1058;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9" name="Google Shape;1059;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60" name="Google Shape;1060;p281"/>
          <p:cNvGrpSpPr/>
          <p:nvPr/>
        </p:nvGrpSpPr>
        <p:grpSpPr>
          <a:xfrm>
            <a:off x="1060707" y="857568"/>
            <a:ext cx="3060700" cy="3921125"/>
            <a:chOff x="520700" y="865188"/>
            <a:chExt cx="3060700" cy="3921125"/>
          </a:xfrm>
        </p:grpSpPr>
        <p:cxnSp>
          <p:nvCxnSpPr>
            <p:cNvPr id="1061" name="Google Shape;1061;p281"/>
            <p:cNvCxnSpPr>
              <a:stCxn id="1062" idx="6"/>
              <a:endCxn id="1063"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4" name="Google Shape;1064;p281"/>
            <p:cNvCxnSpPr>
              <a:stCxn id="1062" idx="6"/>
              <a:endCxn id="1065"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6" name="Google Shape;1066;p281"/>
            <p:cNvCxnSpPr>
              <a:stCxn id="1062" idx="6"/>
              <a:endCxn id="1067"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8" name="Google Shape;1068;p281"/>
            <p:cNvCxnSpPr>
              <a:stCxn id="1062" idx="6"/>
              <a:endCxn id="1069"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70" name="Google Shape;1070;p281"/>
            <p:cNvCxnSpPr>
              <a:stCxn id="1062" idx="6"/>
              <a:endCxn id="1071"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72" name="Google Shape;1072;p281"/>
            <p:cNvCxnSpPr>
              <a:stCxn id="1062" idx="6"/>
              <a:endCxn id="1073"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74" name="Google Shape;1074;p281"/>
            <p:cNvCxnSpPr>
              <a:endCxn id="1075"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62" name="Google Shape;1062;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63" name="Google Shape;1063;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5" name="Google Shape;1065;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3" name="Google Shape;1073;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1" name="Google Shape;1071;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7" name="Google Shape;1067;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5" name="Google Shape;1075;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9" name="Google Shape;1069;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76" name="Google Shape;1076;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7" name="Google Shape;1077;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8" name="Google Shape;1078;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9" name="Google Shape;1079;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0" name="Google Shape;1080;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1" name="Google Shape;1081;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2" name="Google Shape;1082;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3" name="Google Shape;1083;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48"/>
        <p:cNvGrpSpPr/>
        <p:nvPr/>
      </p:nvGrpSpPr>
      <p:grpSpPr>
        <a:xfrm>
          <a:off x="0" y="0"/>
          <a:ext cx="0" cy="0"/>
          <a:chOff x="0" y="0"/>
          <a:chExt cx="0" cy="0"/>
        </a:xfrm>
      </p:grpSpPr>
      <p:pic>
        <p:nvPicPr>
          <p:cNvPr id="49" name="Google Shape;49;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50" name="Google Shape;50;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1" name="Google Shape;51;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 name="Google Shape;52;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 name="Google Shape;53;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1084"/>
        <p:cNvGrpSpPr/>
        <p:nvPr/>
      </p:nvGrpSpPr>
      <p:grpSpPr>
        <a:xfrm>
          <a:off x="0" y="0"/>
          <a:ext cx="0" cy="0"/>
          <a:chOff x="0" y="0"/>
          <a:chExt cx="0" cy="0"/>
        </a:xfrm>
      </p:grpSpPr>
      <p:pic>
        <p:nvPicPr>
          <p:cNvPr id="1085" name="Google Shape;1085;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86" name="Google Shape;1086;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7" name="Google Shape;1087;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88" name="Google Shape;1088;p282"/>
          <p:cNvGrpSpPr/>
          <p:nvPr/>
        </p:nvGrpSpPr>
        <p:grpSpPr>
          <a:xfrm>
            <a:off x="2441263" y="1060409"/>
            <a:ext cx="4259386" cy="3399177"/>
            <a:chOff x="2441263" y="1068029"/>
            <a:chExt cx="4259386" cy="3399177"/>
          </a:xfrm>
        </p:grpSpPr>
        <p:pic>
          <p:nvPicPr>
            <p:cNvPr id="1089" name="Google Shape;1089;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1090" name="Google Shape;1090;p282"/>
            <p:cNvGrpSpPr/>
            <p:nvPr/>
          </p:nvGrpSpPr>
          <p:grpSpPr>
            <a:xfrm>
              <a:off x="2441263" y="1089939"/>
              <a:ext cx="4259386" cy="3377267"/>
              <a:chOff x="2441263" y="1089939"/>
              <a:chExt cx="4259386" cy="3377267"/>
            </a:xfrm>
          </p:grpSpPr>
          <p:sp>
            <p:nvSpPr>
              <p:cNvPr id="1091" name="Google Shape;1091;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2" name="Google Shape;1092;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3" name="Google Shape;1093;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4" name="Google Shape;1094;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5" name="Google Shape;1095;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6" name="Google Shape;1096;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7" name="Google Shape;1097;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8" name="Google Shape;1098;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099" name="Google Shape;1099;p282"/>
            <p:cNvGrpSpPr/>
            <p:nvPr/>
          </p:nvGrpSpPr>
          <p:grpSpPr>
            <a:xfrm>
              <a:off x="3551613" y="1402488"/>
              <a:ext cx="2053983" cy="2053983"/>
              <a:chOff x="3766548" y="1602249"/>
              <a:chExt cx="2053983" cy="2053983"/>
            </a:xfrm>
          </p:grpSpPr>
          <p:sp>
            <p:nvSpPr>
              <p:cNvPr id="1100" name="Google Shape;1100;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01" name="Google Shape;1101;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02" name="Google Shape;1102;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4" name="Google Shape;1104;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5" name="Google Shape;1105;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6" name="Google Shape;1106;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7" name="Google Shape;1107;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8" name="Google Shape;1108;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9" name="Google Shape;1109;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0" name="Google Shape;1110;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11"/>
        <p:cNvGrpSpPr/>
        <p:nvPr/>
      </p:nvGrpSpPr>
      <p:grpSpPr>
        <a:xfrm>
          <a:off x="0" y="0"/>
          <a:ext cx="0" cy="0"/>
          <a:chOff x="0" y="0"/>
          <a:chExt cx="0" cy="0"/>
        </a:xfrm>
      </p:grpSpPr>
      <p:pic>
        <p:nvPicPr>
          <p:cNvPr id="1112" name="Google Shape;1112;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13" name="Google Shape;1113;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4" name="Google Shape;1114;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15" name="Google Shape;1115;p283"/>
          <p:cNvGrpSpPr/>
          <p:nvPr/>
        </p:nvGrpSpPr>
        <p:grpSpPr>
          <a:xfrm>
            <a:off x="1941529" y="1105301"/>
            <a:ext cx="5260942" cy="3388546"/>
            <a:chOff x="1941529" y="1120931"/>
            <a:chExt cx="5260942" cy="3388546"/>
          </a:xfrm>
        </p:grpSpPr>
        <p:sp>
          <p:nvSpPr>
            <p:cNvPr id="1116" name="Google Shape;1116;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18" name="Google Shape;1118;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19" name="Google Shape;1119;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20" name="Google Shape;1120;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21" name="Google Shape;1121;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22" name="Google Shape;1122;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23" name="Google Shape;1123;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24" name="Google Shape;1124;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25" name="Google Shape;1125;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7" name="Google Shape;1127;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8" name="Google Shape;1128;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9" name="Google Shape;1129;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0" name="Google Shape;1130;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1" name="Google Shape;1131;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2" name="Google Shape;1132;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3" name="Google Shape;1133;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34"/>
        <p:cNvGrpSpPr/>
        <p:nvPr/>
      </p:nvGrpSpPr>
      <p:grpSpPr>
        <a:xfrm>
          <a:off x="0" y="0"/>
          <a:ext cx="0" cy="0"/>
          <a:chOff x="0" y="0"/>
          <a:chExt cx="0" cy="0"/>
        </a:xfrm>
      </p:grpSpPr>
      <p:pic>
        <p:nvPicPr>
          <p:cNvPr id="1135" name="Google Shape;1135;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36" name="Google Shape;1136;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7" name="Google Shape;1137;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38" name="Google Shape;1138;p284"/>
          <p:cNvGrpSpPr/>
          <p:nvPr/>
        </p:nvGrpSpPr>
        <p:grpSpPr>
          <a:xfrm>
            <a:off x="1761518" y="3131028"/>
            <a:ext cx="5620964" cy="646462"/>
            <a:chOff x="881517" y="3131028"/>
            <a:chExt cx="5620964" cy="646462"/>
          </a:xfrm>
        </p:grpSpPr>
        <p:grpSp>
          <p:nvGrpSpPr>
            <p:cNvPr id="1139" name="Google Shape;1139;p284"/>
            <p:cNvGrpSpPr/>
            <p:nvPr/>
          </p:nvGrpSpPr>
          <p:grpSpPr>
            <a:xfrm>
              <a:off x="881517" y="3131028"/>
              <a:ext cx="397892" cy="646462"/>
              <a:chOff x="1400864" y="1624076"/>
              <a:chExt cx="560368" cy="910439"/>
            </a:xfrm>
          </p:grpSpPr>
          <p:grpSp>
            <p:nvGrpSpPr>
              <p:cNvPr id="1140" name="Google Shape;1140;p284"/>
              <p:cNvGrpSpPr/>
              <p:nvPr/>
            </p:nvGrpSpPr>
            <p:grpSpPr>
              <a:xfrm>
                <a:off x="1400864" y="1624076"/>
                <a:ext cx="560368" cy="825149"/>
                <a:chOff x="1342876" y="1647676"/>
                <a:chExt cx="560368" cy="825149"/>
              </a:xfrm>
            </p:grpSpPr>
            <p:sp>
              <p:nvSpPr>
                <p:cNvPr id="1141" name="Google Shape;1141;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2" name="Google Shape;114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3" name="Google Shape;114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4" name="Google Shape;1144;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5" name="Google Shape;1145;p284"/>
            <p:cNvGrpSpPr/>
            <p:nvPr/>
          </p:nvGrpSpPr>
          <p:grpSpPr>
            <a:xfrm>
              <a:off x="2622541" y="3131028"/>
              <a:ext cx="397892" cy="646462"/>
              <a:chOff x="1400864" y="1624076"/>
              <a:chExt cx="560368" cy="910439"/>
            </a:xfrm>
          </p:grpSpPr>
          <p:grpSp>
            <p:nvGrpSpPr>
              <p:cNvPr id="1146" name="Google Shape;1146;p284"/>
              <p:cNvGrpSpPr/>
              <p:nvPr/>
            </p:nvGrpSpPr>
            <p:grpSpPr>
              <a:xfrm>
                <a:off x="1400864" y="1624076"/>
                <a:ext cx="560368" cy="825149"/>
                <a:chOff x="1342876" y="1647676"/>
                <a:chExt cx="560368" cy="825149"/>
              </a:xfrm>
            </p:grpSpPr>
            <p:sp>
              <p:nvSpPr>
                <p:cNvPr id="1147" name="Google Shape;1147;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8" name="Google Shape;114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9" name="Google Shape;114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0" name="Google Shape;1150;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1" name="Google Shape;1151;p284"/>
            <p:cNvGrpSpPr/>
            <p:nvPr/>
          </p:nvGrpSpPr>
          <p:grpSpPr>
            <a:xfrm>
              <a:off x="4363565" y="3131028"/>
              <a:ext cx="397892" cy="646462"/>
              <a:chOff x="1400864" y="1624076"/>
              <a:chExt cx="560368" cy="910439"/>
            </a:xfrm>
          </p:grpSpPr>
          <p:grpSp>
            <p:nvGrpSpPr>
              <p:cNvPr id="1152" name="Google Shape;1152;p284"/>
              <p:cNvGrpSpPr/>
              <p:nvPr/>
            </p:nvGrpSpPr>
            <p:grpSpPr>
              <a:xfrm>
                <a:off x="1400864" y="1624076"/>
                <a:ext cx="560368" cy="825149"/>
                <a:chOff x="1342876" y="1647676"/>
                <a:chExt cx="560368" cy="825149"/>
              </a:xfrm>
            </p:grpSpPr>
            <p:sp>
              <p:nvSpPr>
                <p:cNvPr id="1153" name="Google Shape;1153;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54" name="Google Shape;115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5" name="Google Shape;115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6" name="Google Shape;1156;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7" name="Google Shape;1157;p284"/>
            <p:cNvGrpSpPr/>
            <p:nvPr/>
          </p:nvGrpSpPr>
          <p:grpSpPr>
            <a:xfrm>
              <a:off x="6104589" y="3131028"/>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63" name="Google Shape;1163;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4" name="Google Shape;1164;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5" name="Google Shape;1165;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6" name="Google Shape;1166;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67" name="Google Shape;1167;p284"/>
          <p:cNvGrpSpPr/>
          <p:nvPr/>
        </p:nvGrpSpPr>
        <p:grpSpPr>
          <a:xfrm>
            <a:off x="881517" y="1424144"/>
            <a:ext cx="7361989" cy="646462"/>
            <a:chOff x="881517" y="2219381"/>
            <a:chExt cx="7361989" cy="646462"/>
          </a:xfrm>
        </p:grpSpPr>
        <p:grpSp>
          <p:nvGrpSpPr>
            <p:cNvPr id="1168" name="Google Shape;1168;p284"/>
            <p:cNvGrpSpPr/>
            <p:nvPr/>
          </p:nvGrpSpPr>
          <p:grpSpPr>
            <a:xfrm>
              <a:off x="881517" y="2219381"/>
              <a:ext cx="397892" cy="646462"/>
              <a:chOff x="1400864" y="1624076"/>
              <a:chExt cx="560368" cy="910439"/>
            </a:xfrm>
          </p:grpSpPr>
          <p:grpSp>
            <p:nvGrpSpPr>
              <p:cNvPr id="1169" name="Google Shape;1169;p284"/>
              <p:cNvGrpSpPr/>
              <p:nvPr/>
            </p:nvGrpSpPr>
            <p:grpSpPr>
              <a:xfrm>
                <a:off x="1400864" y="1624076"/>
                <a:ext cx="560368" cy="825149"/>
                <a:chOff x="1342876" y="1647676"/>
                <a:chExt cx="560368" cy="825149"/>
              </a:xfrm>
            </p:grpSpPr>
            <p:sp>
              <p:nvSpPr>
                <p:cNvPr id="1170" name="Google Shape;1170;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1" name="Google Shape;117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2" name="Google Shape;117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3" name="Google Shape;1173;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4" name="Google Shape;1174;p284"/>
            <p:cNvGrpSpPr/>
            <p:nvPr/>
          </p:nvGrpSpPr>
          <p:grpSpPr>
            <a:xfrm>
              <a:off x="2622541" y="2219381"/>
              <a:ext cx="397892" cy="646462"/>
              <a:chOff x="1400864" y="1624076"/>
              <a:chExt cx="560368" cy="910439"/>
            </a:xfrm>
          </p:grpSpPr>
          <p:grpSp>
            <p:nvGrpSpPr>
              <p:cNvPr id="1175" name="Google Shape;1175;p284"/>
              <p:cNvGrpSpPr/>
              <p:nvPr/>
            </p:nvGrpSpPr>
            <p:grpSpPr>
              <a:xfrm>
                <a:off x="1400864" y="1624076"/>
                <a:ext cx="560368" cy="825149"/>
                <a:chOff x="1342876" y="1647676"/>
                <a:chExt cx="560368" cy="825149"/>
              </a:xfrm>
            </p:grpSpPr>
            <p:sp>
              <p:nvSpPr>
                <p:cNvPr id="1176" name="Google Shape;1176;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7" name="Google Shape;117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8" name="Google Shape;117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9" name="Google Shape;1179;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0" name="Google Shape;1180;p284"/>
            <p:cNvGrpSpPr/>
            <p:nvPr/>
          </p:nvGrpSpPr>
          <p:grpSpPr>
            <a:xfrm>
              <a:off x="4363565" y="2219381"/>
              <a:ext cx="397892" cy="646462"/>
              <a:chOff x="1400864" y="1624076"/>
              <a:chExt cx="560368" cy="910439"/>
            </a:xfrm>
          </p:grpSpPr>
          <p:grpSp>
            <p:nvGrpSpPr>
              <p:cNvPr id="1181" name="Google Shape;1181;p284"/>
              <p:cNvGrpSpPr/>
              <p:nvPr/>
            </p:nvGrpSpPr>
            <p:grpSpPr>
              <a:xfrm>
                <a:off x="1400864" y="1624076"/>
                <a:ext cx="560368" cy="825149"/>
                <a:chOff x="1342876" y="1647676"/>
                <a:chExt cx="560368" cy="825149"/>
              </a:xfrm>
            </p:grpSpPr>
            <p:sp>
              <p:nvSpPr>
                <p:cNvPr id="1182" name="Google Shape;1182;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3" name="Google Shape;118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4" name="Google Shape;118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5" name="Google Shape;1185;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6" name="Google Shape;1186;p284"/>
            <p:cNvGrpSpPr/>
            <p:nvPr/>
          </p:nvGrpSpPr>
          <p:grpSpPr>
            <a:xfrm>
              <a:off x="6104589" y="2219381"/>
              <a:ext cx="397892" cy="646462"/>
              <a:chOff x="1400864" y="1624076"/>
              <a:chExt cx="560368" cy="910439"/>
            </a:xfrm>
          </p:grpSpPr>
          <p:grpSp>
            <p:nvGrpSpPr>
              <p:cNvPr id="1187" name="Google Shape;1187;p284"/>
              <p:cNvGrpSpPr/>
              <p:nvPr/>
            </p:nvGrpSpPr>
            <p:grpSpPr>
              <a:xfrm>
                <a:off x="1400864" y="1624076"/>
                <a:ext cx="560368" cy="825149"/>
                <a:chOff x="1342876" y="1647676"/>
                <a:chExt cx="560368" cy="825149"/>
              </a:xfrm>
            </p:grpSpPr>
            <p:sp>
              <p:nvSpPr>
                <p:cNvPr id="1188" name="Google Shape;1188;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9" name="Google Shape;118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0" name="Google Shape;119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1" name="Google Shape;1191;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92" name="Google Shape;1192;p284"/>
            <p:cNvGrpSpPr/>
            <p:nvPr/>
          </p:nvGrpSpPr>
          <p:grpSpPr>
            <a:xfrm>
              <a:off x="7845614" y="2219381"/>
              <a:ext cx="397892" cy="646462"/>
              <a:chOff x="1400864" y="1624076"/>
              <a:chExt cx="560368" cy="910439"/>
            </a:xfrm>
          </p:grpSpPr>
          <p:grpSp>
            <p:nvGrpSpPr>
              <p:cNvPr id="1193" name="Google Shape;1193;p284"/>
              <p:cNvGrpSpPr/>
              <p:nvPr/>
            </p:nvGrpSpPr>
            <p:grpSpPr>
              <a:xfrm>
                <a:off x="1400864" y="1624076"/>
                <a:ext cx="560368" cy="825149"/>
                <a:chOff x="1342876" y="1647676"/>
                <a:chExt cx="560368" cy="825149"/>
              </a:xfrm>
            </p:grpSpPr>
            <p:sp>
              <p:nvSpPr>
                <p:cNvPr id="1194" name="Google Shape;1194;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95" name="Google Shape;1195;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6" name="Google Shape;1196;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7" name="Google Shape;1197;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98" name="Google Shape;1198;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9" name="Google Shape;1199;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0" name="Google Shape;1200;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1" name="Google Shape;1201;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2" name="Google Shape;1202;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203"/>
        <p:cNvGrpSpPr/>
        <p:nvPr/>
      </p:nvGrpSpPr>
      <p:grpSpPr>
        <a:xfrm>
          <a:off x="0" y="0"/>
          <a:ext cx="0" cy="0"/>
          <a:chOff x="0" y="0"/>
          <a:chExt cx="0" cy="0"/>
        </a:xfrm>
      </p:grpSpPr>
      <p:pic>
        <p:nvPicPr>
          <p:cNvPr id="1204" name="Google Shape;1204;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05" name="Google Shape;1205;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6" name="Google Shape;1206;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07" name="Google Shape;1207;p285"/>
          <p:cNvGrpSpPr/>
          <p:nvPr/>
        </p:nvGrpSpPr>
        <p:grpSpPr>
          <a:xfrm>
            <a:off x="1761518" y="3131028"/>
            <a:ext cx="5620964" cy="646462"/>
            <a:chOff x="881517" y="3131028"/>
            <a:chExt cx="5620964" cy="646462"/>
          </a:xfrm>
        </p:grpSpPr>
        <p:grpSp>
          <p:nvGrpSpPr>
            <p:cNvPr id="1208" name="Google Shape;1208;p285"/>
            <p:cNvGrpSpPr/>
            <p:nvPr/>
          </p:nvGrpSpPr>
          <p:grpSpPr>
            <a:xfrm>
              <a:off x="881517" y="3131028"/>
              <a:ext cx="397892" cy="646462"/>
              <a:chOff x="1400864" y="1624076"/>
              <a:chExt cx="560368" cy="910439"/>
            </a:xfrm>
          </p:grpSpPr>
          <p:grpSp>
            <p:nvGrpSpPr>
              <p:cNvPr id="1209" name="Google Shape;1209;p285"/>
              <p:cNvGrpSpPr/>
              <p:nvPr/>
            </p:nvGrpSpPr>
            <p:grpSpPr>
              <a:xfrm>
                <a:off x="1400864" y="1624076"/>
                <a:ext cx="560368" cy="825149"/>
                <a:chOff x="1342876" y="1647676"/>
                <a:chExt cx="560368" cy="825149"/>
              </a:xfrm>
            </p:grpSpPr>
            <p:sp>
              <p:nvSpPr>
                <p:cNvPr id="1210" name="Google Shape;1210;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1" name="Google Shape;121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2" name="Google Shape;121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3" name="Google Shape;1213;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4" name="Google Shape;1214;p285"/>
            <p:cNvGrpSpPr/>
            <p:nvPr/>
          </p:nvGrpSpPr>
          <p:grpSpPr>
            <a:xfrm>
              <a:off x="2622541" y="3131028"/>
              <a:ext cx="397892" cy="646462"/>
              <a:chOff x="1400864" y="1624076"/>
              <a:chExt cx="560368" cy="910439"/>
            </a:xfrm>
          </p:grpSpPr>
          <p:grpSp>
            <p:nvGrpSpPr>
              <p:cNvPr id="1215" name="Google Shape;1215;p285"/>
              <p:cNvGrpSpPr/>
              <p:nvPr/>
            </p:nvGrpSpPr>
            <p:grpSpPr>
              <a:xfrm>
                <a:off x="1400864" y="1624076"/>
                <a:ext cx="560368" cy="825149"/>
                <a:chOff x="1342876" y="1647676"/>
                <a:chExt cx="560368" cy="825149"/>
              </a:xfrm>
            </p:grpSpPr>
            <p:sp>
              <p:nvSpPr>
                <p:cNvPr id="1216" name="Google Shape;1216;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7" name="Google Shape;121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8" name="Google Shape;121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9" name="Google Shape;1219;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0" name="Google Shape;1220;p285"/>
            <p:cNvGrpSpPr/>
            <p:nvPr/>
          </p:nvGrpSpPr>
          <p:grpSpPr>
            <a:xfrm>
              <a:off x="4363565" y="3131028"/>
              <a:ext cx="397892" cy="646462"/>
              <a:chOff x="1400864" y="1624076"/>
              <a:chExt cx="560368" cy="910439"/>
            </a:xfrm>
          </p:grpSpPr>
          <p:grpSp>
            <p:nvGrpSpPr>
              <p:cNvPr id="1221" name="Google Shape;1221;p285"/>
              <p:cNvGrpSpPr/>
              <p:nvPr/>
            </p:nvGrpSpPr>
            <p:grpSpPr>
              <a:xfrm>
                <a:off x="1400864" y="1624076"/>
                <a:ext cx="560368" cy="825149"/>
                <a:chOff x="1342876" y="1647676"/>
                <a:chExt cx="560368" cy="825149"/>
              </a:xfrm>
            </p:grpSpPr>
            <p:sp>
              <p:nvSpPr>
                <p:cNvPr id="1222" name="Google Shape;1222;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3" name="Google Shape;122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24" name="Google Shape;122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5" name="Google Shape;1225;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6" name="Google Shape;1226;p285"/>
            <p:cNvGrpSpPr/>
            <p:nvPr/>
          </p:nvGrpSpPr>
          <p:grpSpPr>
            <a:xfrm>
              <a:off x="6104589" y="3131028"/>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32" name="Google Shape;1232;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3" name="Google Shape;1233;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4" name="Google Shape;1234;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5" name="Google Shape;1235;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36" name="Google Shape;1236;p285"/>
          <p:cNvGrpSpPr/>
          <p:nvPr/>
        </p:nvGrpSpPr>
        <p:grpSpPr>
          <a:xfrm>
            <a:off x="881517" y="1424144"/>
            <a:ext cx="7361989" cy="646462"/>
            <a:chOff x="881517" y="2219381"/>
            <a:chExt cx="7361989" cy="646462"/>
          </a:xfrm>
        </p:grpSpPr>
        <p:grpSp>
          <p:nvGrpSpPr>
            <p:cNvPr id="1237" name="Google Shape;1237;p285"/>
            <p:cNvGrpSpPr/>
            <p:nvPr/>
          </p:nvGrpSpPr>
          <p:grpSpPr>
            <a:xfrm>
              <a:off x="881517" y="2219381"/>
              <a:ext cx="397892" cy="646462"/>
              <a:chOff x="1400864" y="1624076"/>
              <a:chExt cx="560368" cy="910439"/>
            </a:xfrm>
          </p:grpSpPr>
          <p:grpSp>
            <p:nvGrpSpPr>
              <p:cNvPr id="1238" name="Google Shape;1238;p285"/>
              <p:cNvGrpSpPr/>
              <p:nvPr/>
            </p:nvGrpSpPr>
            <p:grpSpPr>
              <a:xfrm>
                <a:off x="1400864" y="1624076"/>
                <a:ext cx="560368" cy="825149"/>
                <a:chOff x="1342876" y="1647676"/>
                <a:chExt cx="560368" cy="825149"/>
              </a:xfrm>
            </p:grpSpPr>
            <p:sp>
              <p:nvSpPr>
                <p:cNvPr id="1239" name="Google Shape;1239;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0" name="Google Shape;124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1" name="Google Shape;124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2" name="Google Shape;1242;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3" name="Google Shape;1243;p285"/>
            <p:cNvGrpSpPr/>
            <p:nvPr/>
          </p:nvGrpSpPr>
          <p:grpSpPr>
            <a:xfrm>
              <a:off x="2622541" y="2219381"/>
              <a:ext cx="397892" cy="646462"/>
              <a:chOff x="1400864" y="1624076"/>
              <a:chExt cx="560368" cy="910439"/>
            </a:xfrm>
          </p:grpSpPr>
          <p:grpSp>
            <p:nvGrpSpPr>
              <p:cNvPr id="1244" name="Google Shape;1244;p285"/>
              <p:cNvGrpSpPr/>
              <p:nvPr/>
            </p:nvGrpSpPr>
            <p:grpSpPr>
              <a:xfrm>
                <a:off x="1400864" y="1624076"/>
                <a:ext cx="560368" cy="825149"/>
                <a:chOff x="1342876" y="1647676"/>
                <a:chExt cx="560368" cy="825149"/>
              </a:xfrm>
            </p:grpSpPr>
            <p:sp>
              <p:nvSpPr>
                <p:cNvPr id="1245" name="Google Shape;1245;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6" name="Google Shape;124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7" name="Google Shape;124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8" name="Google Shape;1248;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9" name="Google Shape;1249;p285"/>
            <p:cNvGrpSpPr/>
            <p:nvPr/>
          </p:nvGrpSpPr>
          <p:grpSpPr>
            <a:xfrm>
              <a:off x="4363565" y="2219381"/>
              <a:ext cx="397892" cy="646462"/>
              <a:chOff x="1400864" y="1624076"/>
              <a:chExt cx="560368" cy="910439"/>
            </a:xfrm>
          </p:grpSpPr>
          <p:grpSp>
            <p:nvGrpSpPr>
              <p:cNvPr id="1250" name="Google Shape;1250;p285"/>
              <p:cNvGrpSpPr/>
              <p:nvPr/>
            </p:nvGrpSpPr>
            <p:grpSpPr>
              <a:xfrm>
                <a:off x="1400864" y="1624076"/>
                <a:ext cx="560368" cy="825149"/>
                <a:chOff x="1342876" y="1647676"/>
                <a:chExt cx="560368" cy="825149"/>
              </a:xfrm>
            </p:grpSpPr>
            <p:sp>
              <p:nvSpPr>
                <p:cNvPr id="1251" name="Google Shape;1251;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2" name="Google Shape;125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3" name="Google Shape;125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4" name="Google Shape;1254;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5" name="Google Shape;1255;p285"/>
            <p:cNvGrpSpPr/>
            <p:nvPr/>
          </p:nvGrpSpPr>
          <p:grpSpPr>
            <a:xfrm>
              <a:off x="6104589" y="2219381"/>
              <a:ext cx="397892" cy="646462"/>
              <a:chOff x="1400864" y="1624076"/>
              <a:chExt cx="560368" cy="910439"/>
            </a:xfrm>
          </p:grpSpPr>
          <p:grpSp>
            <p:nvGrpSpPr>
              <p:cNvPr id="1256" name="Google Shape;1256;p285"/>
              <p:cNvGrpSpPr/>
              <p:nvPr/>
            </p:nvGrpSpPr>
            <p:grpSpPr>
              <a:xfrm>
                <a:off x="1400864" y="1624076"/>
                <a:ext cx="560368" cy="825149"/>
                <a:chOff x="1342876" y="1647676"/>
                <a:chExt cx="560368" cy="825149"/>
              </a:xfrm>
            </p:grpSpPr>
            <p:sp>
              <p:nvSpPr>
                <p:cNvPr id="1257" name="Google Shape;1257;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8" name="Google Shape;125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9" name="Google Shape;125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0" name="Google Shape;1260;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61" name="Google Shape;1261;p285"/>
            <p:cNvGrpSpPr/>
            <p:nvPr/>
          </p:nvGrpSpPr>
          <p:grpSpPr>
            <a:xfrm>
              <a:off x="7845614" y="2219381"/>
              <a:ext cx="397892" cy="646462"/>
              <a:chOff x="1400864" y="1624076"/>
              <a:chExt cx="560368" cy="910439"/>
            </a:xfrm>
          </p:grpSpPr>
          <p:grpSp>
            <p:nvGrpSpPr>
              <p:cNvPr id="1262" name="Google Shape;1262;p285"/>
              <p:cNvGrpSpPr/>
              <p:nvPr/>
            </p:nvGrpSpPr>
            <p:grpSpPr>
              <a:xfrm>
                <a:off x="1400864" y="1624076"/>
                <a:ext cx="560368" cy="825149"/>
                <a:chOff x="1342876" y="1647676"/>
                <a:chExt cx="560368" cy="825149"/>
              </a:xfrm>
            </p:grpSpPr>
            <p:sp>
              <p:nvSpPr>
                <p:cNvPr id="1263" name="Google Shape;1263;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4" name="Google Shape;1264;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65" name="Google Shape;1265;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6" name="Google Shape;1266;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67" name="Google Shape;1267;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8" name="Google Shape;1268;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9" name="Google Shape;1269;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0" name="Google Shape;1270;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1" name="Google Shape;1271;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72"/>
        <p:cNvGrpSpPr/>
        <p:nvPr/>
      </p:nvGrpSpPr>
      <p:grpSpPr>
        <a:xfrm>
          <a:off x="0" y="0"/>
          <a:ext cx="0" cy="0"/>
          <a:chOff x="0" y="0"/>
          <a:chExt cx="0" cy="0"/>
        </a:xfrm>
      </p:grpSpPr>
      <p:pic>
        <p:nvPicPr>
          <p:cNvPr id="1273" name="Google Shape;1273;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74" name="Google Shape;1274;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5" name="Google Shape;1275;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76" name="Google Shape;1276;p286"/>
          <p:cNvGrpSpPr/>
          <p:nvPr/>
        </p:nvGrpSpPr>
        <p:grpSpPr>
          <a:xfrm>
            <a:off x="1761518" y="3131028"/>
            <a:ext cx="5620964" cy="646462"/>
            <a:chOff x="881517" y="3131028"/>
            <a:chExt cx="5620964" cy="646462"/>
          </a:xfrm>
        </p:grpSpPr>
        <p:grpSp>
          <p:nvGrpSpPr>
            <p:cNvPr id="1277" name="Google Shape;1277;p286"/>
            <p:cNvGrpSpPr/>
            <p:nvPr/>
          </p:nvGrpSpPr>
          <p:grpSpPr>
            <a:xfrm>
              <a:off x="881517" y="3131028"/>
              <a:ext cx="397892" cy="646462"/>
              <a:chOff x="1400864" y="1624076"/>
              <a:chExt cx="560368" cy="910439"/>
            </a:xfrm>
          </p:grpSpPr>
          <p:grpSp>
            <p:nvGrpSpPr>
              <p:cNvPr id="1278" name="Google Shape;1278;p286"/>
              <p:cNvGrpSpPr/>
              <p:nvPr/>
            </p:nvGrpSpPr>
            <p:grpSpPr>
              <a:xfrm>
                <a:off x="1400864" y="1624076"/>
                <a:ext cx="560368" cy="825149"/>
                <a:chOff x="1342876" y="1647676"/>
                <a:chExt cx="560368" cy="825149"/>
              </a:xfrm>
            </p:grpSpPr>
            <p:sp>
              <p:nvSpPr>
                <p:cNvPr id="1279" name="Google Shape;1279;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0" name="Google Shape;128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1" name="Google Shape;128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2" name="Google Shape;1282;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3" name="Google Shape;1283;p286"/>
            <p:cNvGrpSpPr/>
            <p:nvPr/>
          </p:nvGrpSpPr>
          <p:grpSpPr>
            <a:xfrm>
              <a:off x="2622541" y="3131028"/>
              <a:ext cx="397892" cy="646462"/>
              <a:chOff x="1400864" y="1624076"/>
              <a:chExt cx="560368" cy="910439"/>
            </a:xfrm>
          </p:grpSpPr>
          <p:grpSp>
            <p:nvGrpSpPr>
              <p:cNvPr id="1284" name="Google Shape;1284;p286"/>
              <p:cNvGrpSpPr/>
              <p:nvPr/>
            </p:nvGrpSpPr>
            <p:grpSpPr>
              <a:xfrm>
                <a:off x="1400864" y="1624076"/>
                <a:ext cx="560368" cy="825149"/>
                <a:chOff x="1342876" y="1647676"/>
                <a:chExt cx="560368" cy="825149"/>
              </a:xfrm>
            </p:grpSpPr>
            <p:sp>
              <p:nvSpPr>
                <p:cNvPr id="1285" name="Google Shape;1285;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6" name="Google Shape;128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7" name="Google Shape;128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8" name="Google Shape;1288;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9" name="Google Shape;1289;p286"/>
            <p:cNvGrpSpPr/>
            <p:nvPr/>
          </p:nvGrpSpPr>
          <p:grpSpPr>
            <a:xfrm>
              <a:off x="4363565" y="3131028"/>
              <a:ext cx="397892" cy="646462"/>
              <a:chOff x="1400864" y="1624076"/>
              <a:chExt cx="560368" cy="910439"/>
            </a:xfrm>
          </p:grpSpPr>
          <p:grpSp>
            <p:nvGrpSpPr>
              <p:cNvPr id="1290" name="Google Shape;1290;p286"/>
              <p:cNvGrpSpPr/>
              <p:nvPr/>
            </p:nvGrpSpPr>
            <p:grpSpPr>
              <a:xfrm>
                <a:off x="1400864" y="1624076"/>
                <a:ext cx="560368" cy="825149"/>
                <a:chOff x="1342876" y="1647676"/>
                <a:chExt cx="560368" cy="825149"/>
              </a:xfrm>
            </p:grpSpPr>
            <p:sp>
              <p:nvSpPr>
                <p:cNvPr id="1291" name="Google Shape;1291;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2" name="Google Shape;129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3" name="Google Shape;129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94" name="Google Shape;1294;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95" name="Google Shape;1295;p286"/>
            <p:cNvGrpSpPr/>
            <p:nvPr/>
          </p:nvGrpSpPr>
          <p:grpSpPr>
            <a:xfrm>
              <a:off x="6104589" y="3131028"/>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01" name="Google Shape;1301;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2" name="Google Shape;1302;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3" name="Google Shape;1303;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4" name="Google Shape;1304;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05" name="Google Shape;1305;p286"/>
          <p:cNvGrpSpPr/>
          <p:nvPr/>
        </p:nvGrpSpPr>
        <p:grpSpPr>
          <a:xfrm>
            <a:off x="881517" y="1424144"/>
            <a:ext cx="7361989" cy="646462"/>
            <a:chOff x="881517" y="2219381"/>
            <a:chExt cx="7361989" cy="646462"/>
          </a:xfrm>
        </p:grpSpPr>
        <p:grpSp>
          <p:nvGrpSpPr>
            <p:cNvPr id="1306" name="Google Shape;1306;p286"/>
            <p:cNvGrpSpPr/>
            <p:nvPr/>
          </p:nvGrpSpPr>
          <p:grpSpPr>
            <a:xfrm>
              <a:off x="881517" y="2219381"/>
              <a:ext cx="397892" cy="646462"/>
              <a:chOff x="1400864" y="1624076"/>
              <a:chExt cx="560368" cy="910439"/>
            </a:xfrm>
          </p:grpSpPr>
          <p:grpSp>
            <p:nvGrpSpPr>
              <p:cNvPr id="1307" name="Google Shape;1307;p286"/>
              <p:cNvGrpSpPr/>
              <p:nvPr/>
            </p:nvGrpSpPr>
            <p:grpSpPr>
              <a:xfrm>
                <a:off x="1400864" y="1624076"/>
                <a:ext cx="560368" cy="825149"/>
                <a:chOff x="1342876" y="1647676"/>
                <a:chExt cx="560368" cy="825149"/>
              </a:xfrm>
            </p:grpSpPr>
            <p:sp>
              <p:nvSpPr>
                <p:cNvPr id="1308" name="Google Shape;1308;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9" name="Google Shape;130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0" name="Google Shape;131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1" name="Google Shape;1311;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2" name="Google Shape;1312;p286"/>
            <p:cNvGrpSpPr/>
            <p:nvPr/>
          </p:nvGrpSpPr>
          <p:grpSpPr>
            <a:xfrm>
              <a:off x="2622541" y="2219381"/>
              <a:ext cx="397892" cy="646462"/>
              <a:chOff x="1400864" y="1624076"/>
              <a:chExt cx="560368" cy="910439"/>
            </a:xfrm>
          </p:grpSpPr>
          <p:grpSp>
            <p:nvGrpSpPr>
              <p:cNvPr id="1313" name="Google Shape;1313;p286"/>
              <p:cNvGrpSpPr/>
              <p:nvPr/>
            </p:nvGrpSpPr>
            <p:grpSpPr>
              <a:xfrm>
                <a:off x="1400864" y="1624076"/>
                <a:ext cx="560368" cy="825149"/>
                <a:chOff x="1342876" y="1647676"/>
                <a:chExt cx="560368" cy="825149"/>
              </a:xfrm>
            </p:grpSpPr>
            <p:sp>
              <p:nvSpPr>
                <p:cNvPr id="1314" name="Google Shape;1314;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5" name="Google Shape;131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6" name="Google Shape;131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7" name="Google Shape;1317;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8" name="Google Shape;1318;p286"/>
            <p:cNvGrpSpPr/>
            <p:nvPr/>
          </p:nvGrpSpPr>
          <p:grpSpPr>
            <a:xfrm>
              <a:off x="4363565" y="2219381"/>
              <a:ext cx="397892" cy="646462"/>
              <a:chOff x="1400864" y="1624076"/>
              <a:chExt cx="560368" cy="910439"/>
            </a:xfrm>
          </p:grpSpPr>
          <p:grpSp>
            <p:nvGrpSpPr>
              <p:cNvPr id="1319" name="Google Shape;1319;p286"/>
              <p:cNvGrpSpPr/>
              <p:nvPr/>
            </p:nvGrpSpPr>
            <p:grpSpPr>
              <a:xfrm>
                <a:off x="1400864" y="1624076"/>
                <a:ext cx="560368" cy="825149"/>
                <a:chOff x="1342876" y="1647676"/>
                <a:chExt cx="560368" cy="825149"/>
              </a:xfrm>
            </p:grpSpPr>
            <p:sp>
              <p:nvSpPr>
                <p:cNvPr id="1320" name="Google Shape;1320;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1" name="Google Shape;132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2" name="Google Shape;132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3" name="Google Shape;1323;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24" name="Google Shape;1324;p286"/>
            <p:cNvGrpSpPr/>
            <p:nvPr/>
          </p:nvGrpSpPr>
          <p:grpSpPr>
            <a:xfrm>
              <a:off x="6104589" y="2219381"/>
              <a:ext cx="397892" cy="646462"/>
              <a:chOff x="1400864" y="1624076"/>
              <a:chExt cx="560368" cy="910439"/>
            </a:xfrm>
          </p:grpSpPr>
          <p:grpSp>
            <p:nvGrpSpPr>
              <p:cNvPr id="1325" name="Google Shape;1325;p286"/>
              <p:cNvGrpSpPr/>
              <p:nvPr/>
            </p:nvGrpSpPr>
            <p:grpSpPr>
              <a:xfrm>
                <a:off x="1400864" y="1624076"/>
                <a:ext cx="560368" cy="825149"/>
                <a:chOff x="1342876" y="1647676"/>
                <a:chExt cx="560368" cy="825149"/>
              </a:xfrm>
            </p:grpSpPr>
            <p:sp>
              <p:nvSpPr>
                <p:cNvPr id="1326" name="Google Shape;1326;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7" name="Google Shape;132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8" name="Google Shape;132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9" name="Google Shape;1329;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30" name="Google Shape;1330;p286"/>
            <p:cNvGrpSpPr/>
            <p:nvPr/>
          </p:nvGrpSpPr>
          <p:grpSpPr>
            <a:xfrm>
              <a:off x="7845614" y="2219381"/>
              <a:ext cx="397892" cy="646462"/>
              <a:chOff x="1400864" y="1624076"/>
              <a:chExt cx="560368" cy="910439"/>
            </a:xfrm>
          </p:grpSpPr>
          <p:grpSp>
            <p:nvGrpSpPr>
              <p:cNvPr id="1331" name="Google Shape;1331;p286"/>
              <p:cNvGrpSpPr/>
              <p:nvPr/>
            </p:nvGrpSpPr>
            <p:grpSpPr>
              <a:xfrm>
                <a:off x="1400864" y="1624076"/>
                <a:ext cx="560368" cy="825149"/>
                <a:chOff x="1342876" y="1647676"/>
                <a:chExt cx="560368" cy="825149"/>
              </a:xfrm>
            </p:grpSpPr>
            <p:sp>
              <p:nvSpPr>
                <p:cNvPr id="1332" name="Google Shape;1332;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3" name="Google Shape;1333;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4" name="Google Shape;1334;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35" name="Google Shape;1335;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36" name="Google Shape;1336;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7" name="Google Shape;1337;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8" name="Google Shape;1338;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9" name="Google Shape;1339;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0" name="Google Shape;1340;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41"/>
        <p:cNvGrpSpPr/>
        <p:nvPr/>
      </p:nvGrpSpPr>
      <p:grpSpPr>
        <a:xfrm>
          <a:off x="0" y="0"/>
          <a:ext cx="0" cy="0"/>
          <a:chOff x="0" y="0"/>
          <a:chExt cx="0" cy="0"/>
        </a:xfrm>
      </p:grpSpPr>
      <p:pic>
        <p:nvPicPr>
          <p:cNvPr id="1342" name="Google Shape;1342;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43" name="Google Shape;1343;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4" name="Google Shape;1344;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45" name="Google Shape;1345;p287"/>
          <p:cNvGrpSpPr/>
          <p:nvPr/>
        </p:nvGrpSpPr>
        <p:grpSpPr>
          <a:xfrm>
            <a:off x="881517" y="3131028"/>
            <a:ext cx="7361989" cy="646462"/>
            <a:chOff x="881517" y="2219381"/>
            <a:chExt cx="7361989" cy="646462"/>
          </a:xfrm>
        </p:grpSpPr>
        <p:grpSp>
          <p:nvGrpSpPr>
            <p:cNvPr id="1346" name="Google Shape;1346;p287"/>
            <p:cNvGrpSpPr/>
            <p:nvPr/>
          </p:nvGrpSpPr>
          <p:grpSpPr>
            <a:xfrm>
              <a:off x="881517" y="2219381"/>
              <a:ext cx="397892" cy="646462"/>
              <a:chOff x="1400864" y="1624076"/>
              <a:chExt cx="560368" cy="910439"/>
            </a:xfrm>
          </p:grpSpPr>
          <p:grpSp>
            <p:nvGrpSpPr>
              <p:cNvPr id="1347" name="Google Shape;1347;p287"/>
              <p:cNvGrpSpPr/>
              <p:nvPr/>
            </p:nvGrpSpPr>
            <p:grpSpPr>
              <a:xfrm>
                <a:off x="1400864" y="1624076"/>
                <a:ext cx="560368" cy="825149"/>
                <a:chOff x="1342876" y="1647676"/>
                <a:chExt cx="560368" cy="825149"/>
              </a:xfrm>
            </p:grpSpPr>
            <p:sp>
              <p:nvSpPr>
                <p:cNvPr id="1348" name="Google Shape;1348;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9" name="Google Shape;134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0" name="Google Shape;135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1" name="Google Shape;1351;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2" name="Google Shape;1352;p287"/>
            <p:cNvGrpSpPr/>
            <p:nvPr/>
          </p:nvGrpSpPr>
          <p:grpSpPr>
            <a:xfrm>
              <a:off x="2622541" y="2219381"/>
              <a:ext cx="397892" cy="646462"/>
              <a:chOff x="1400864" y="1624076"/>
              <a:chExt cx="560368" cy="910439"/>
            </a:xfrm>
          </p:grpSpPr>
          <p:grpSp>
            <p:nvGrpSpPr>
              <p:cNvPr id="1353" name="Google Shape;1353;p287"/>
              <p:cNvGrpSpPr/>
              <p:nvPr/>
            </p:nvGrpSpPr>
            <p:grpSpPr>
              <a:xfrm>
                <a:off x="1400864" y="1624076"/>
                <a:ext cx="560368" cy="825149"/>
                <a:chOff x="1342876" y="1647676"/>
                <a:chExt cx="560368" cy="825149"/>
              </a:xfrm>
            </p:grpSpPr>
            <p:sp>
              <p:nvSpPr>
                <p:cNvPr id="1354" name="Google Shape;135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5" name="Google Shape;135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6" name="Google Shape;135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7" name="Google Shape;135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8" name="Google Shape;1358;p287"/>
            <p:cNvGrpSpPr/>
            <p:nvPr/>
          </p:nvGrpSpPr>
          <p:grpSpPr>
            <a:xfrm>
              <a:off x="4363565" y="2219381"/>
              <a:ext cx="397892" cy="646462"/>
              <a:chOff x="1400864" y="1624076"/>
              <a:chExt cx="560368" cy="910439"/>
            </a:xfrm>
          </p:grpSpPr>
          <p:grpSp>
            <p:nvGrpSpPr>
              <p:cNvPr id="1359" name="Google Shape;1359;p287"/>
              <p:cNvGrpSpPr/>
              <p:nvPr/>
            </p:nvGrpSpPr>
            <p:grpSpPr>
              <a:xfrm>
                <a:off x="1400864" y="1624076"/>
                <a:ext cx="560368" cy="825149"/>
                <a:chOff x="1342876" y="1647676"/>
                <a:chExt cx="560368" cy="825149"/>
              </a:xfrm>
            </p:grpSpPr>
            <p:sp>
              <p:nvSpPr>
                <p:cNvPr id="1360" name="Google Shape;136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1" name="Google Shape;136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2" name="Google Shape;136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3" name="Google Shape;136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64" name="Google Shape;1364;p287"/>
            <p:cNvGrpSpPr/>
            <p:nvPr/>
          </p:nvGrpSpPr>
          <p:grpSpPr>
            <a:xfrm>
              <a:off x="6104589" y="2219381"/>
              <a:ext cx="397892" cy="646462"/>
              <a:chOff x="1400864" y="1624076"/>
              <a:chExt cx="560368" cy="910439"/>
            </a:xfrm>
          </p:grpSpPr>
          <p:grpSp>
            <p:nvGrpSpPr>
              <p:cNvPr id="1365" name="Google Shape;1365;p287"/>
              <p:cNvGrpSpPr/>
              <p:nvPr/>
            </p:nvGrpSpPr>
            <p:grpSpPr>
              <a:xfrm>
                <a:off x="1400864" y="1624076"/>
                <a:ext cx="560368" cy="825149"/>
                <a:chOff x="1342876" y="1647676"/>
                <a:chExt cx="560368" cy="825149"/>
              </a:xfrm>
            </p:grpSpPr>
            <p:sp>
              <p:nvSpPr>
                <p:cNvPr id="1366" name="Google Shape;136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7" name="Google Shape;136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8" name="Google Shape;136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9" name="Google Shape;136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0" name="Google Shape;1370;p287"/>
            <p:cNvGrpSpPr/>
            <p:nvPr/>
          </p:nvGrpSpPr>
          <p:grpSpPr>
            <a:xfrm>
              <a:off x="7845614" y="2219381"/>
              <a:ext cx="397892" cy="646462"/>
              <a:chOff x="1400864" y="1624076"/>
              <a:chExt cx="560368" cy="910439"/>
            </a:xfrm>
          </p:grpSpPr>
          <p:grpSp>
            <p:nvGrpSpPr>
              <p:cNvPr id="1371" name="Google Shape;1371;p287"/>
              <p:cNvGrpSpPr/>
              <p:nvPr/>
            </p:nvGrpSpPr>
            <p:grpSpPr>
              <a:xfrm>
                <a:off x="1400864" y="1624076"/>
                <a:ext cx="560368" cy="825149"/>
                <a:chOff x="1342876" y="1647676"/>
                <a:chExt cx="560368" cy="825149"/>
              </a:xfrm>
            </p:grpSpPr>
            <p:sp>
              <p:nvSpPr>
                <p:cNvPr id="1372" name="Google Shape;137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3" name="Google Shape;137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4" name="Google Shape;137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5" name="Google Shape;137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76" name="Google Shape;1376;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7" name="Google Shape;1377;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8" name="Google Shape;1378;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9" name="Google Shape;1379;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80" name="Google Shape;1380;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81" name="Google Shape;1381;p287"/>
          <p:cNvGrpSpPr/>
          <p:nvPr/>
        </p:nvGrpSpPr>
        <p:grpSpPr>
          <a:xfrm>
            <a:off x="881517" y="1424144"/>
            <a:ext cx="7361989" cy="646462"/>
            <a:chOff x="881517" y="2219381"/>
            <a:chExt cx="7361989" cy="646462"/>
          </a:xfrm>
        </p:grpSpPr>
        <p:grpSp>
          <p:nvGrpSpPr>
            <p:cNvPr id="1382" name="Google Shape;1382;p287"/>
            <p:cNvGrpSpPr/>
            <p:nvPr/>
          </p:nvGrpSpPr>
          <p:grpSpPr>
            <a:xfrm>
              <a:off x="881517" y="2219381"/>
              <a:ext cx="397892" cy="646462"/>
              <a:chOff x="1400864" y="1624076"/>
              <a:chExt cx="560368" cy="910439"/>
            </a:xfrm>
          </p:grpSpPr>
          <p:grpSp>
            <p:nvGrpSpPr>
              <p:cNvPr id="1383" name="Google Shape;1383;p287"/>
              <p:cNvGrpSpPr/>
              <p:nvPr/>
            </p:nvGrpSpPr>
            <p:grpSpPr>
              <a:xfrm>
                <a:off x="1400864" y="1624076"/>
                <a:ext cx="560368" cy="825149"/>
                <a:chOff x="1342876" y="1647676"/>
                <a:chExt cx="560368" cy="825149"/>
              </a:xfrm>
            </p:grpSpPr>
            <p:sp>
              <p:nvSpPr>
                <p:cNvPr id="1384" name="Google Shape;138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5" name="Google Shape;138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6" name="Google Shape;138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7" name="Google Shape;138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8" name="Google Shape;1388;p287"/>
            <p:cNvGrpSpPr/>
            <p:nvPr/>
          </p:nvGrpSpPr>
          <p:grpSpPr>
            <a:xfrm>
              <a:off x="2622541" y="2219381"/>
              <a:ext cx="397892" cy="646462"/>
              <a:chOff x="1400864" y="1624076"/>
              <a:chExt cx="560368" cy="910439"/>
            </a:xfrm>
          </p:grpSpPr>
          <p:grpSp>
            <p:nvGrpSpPr>
              <p:cNvPr id="1389" name="Google Shape;1389;p287"/>
              <p:cNvGrpSpPr/>
              <p:nvPr/>
            </p:nvGrpSpPr>
            <p:grpSpPr>
              <a:xfrm>
                <a:off x="1400864" y="1624076"/>
                <a:ext cx="560368" cy="825149"/>
                <a:chOff x="1342876" y="1647676"/>
                <a:chExt cx="560368" cy="825149"/>
              </a:xfrm>
            </p:grpSpPr>
            <p:sp>
              <p:nvSpPr>
                <p:cNvPr id="1390" name="Google Shape;139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1" name="Google Shape;139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2" name="Google Shape;139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3" name="Google Shape;139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4" name="Google Shape;1394;p287"/>
            <p:cNvGrpSpPr/>
            <p:nvPr/>
          </p:nvGrpSpPr>
          <p:grpSpPr>
            <a:xfrm>
              <a:off x="4363565" y="2219381"/>
              <a:ext cx="397892" cy="646462"/>
              <a:chOff x="1400864" y="1624076"/>
              <a:chExt cx="560368" cy="910439"/>
            </a:xfrm>
          </p:grpSpPr>
          <p:grpSp>
            <p:nvGrpSpPr>
              <p:cNvPr id="1395" name="Google Shape;1395;p287"/>
              <p:cNvGrpSpPr/>
              <p:nvPr/>
            </p:nvGrpSpPr>
            <p:grpSpPr>
              <a:xfrm>
                <a:off x="1400864" y="1624076"/>
                <a:ext cx="560368" cy="825149"/>
                <a:chOff x="1342876" y="1647676"/>
                <a:chExt cx="560368" cy="825149"/>
              </a:xfrm>
            </p:grpSpPr>
            <p:sp>
              <p:nvSpPr>
                <p:cNvPr id="1396" name="Google Shape;139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7" name="Google Shape;139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8" name="Google Shape;139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9" name="Google Shape;139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0" name="Google Shape;1400;p287"/>
            <p:cNvGrpSpPr/>
            <p:nvPr/>
          </p:nvGrpSpPr>
          <p:grpSpPr>
            <a:xfrm>
              <a:off x="6104589" y="2219381"/>
              <a:ext cx="397892" cy="646462"/>
              <a:chOff x="1400864" y="1624076"/>
              <a:chExt cx="560368" cy="910439"/>
            </a:xfrm>
          </p:grpSpPr>
          <p:grpSp>
            <p:nvGrpSpPr>
              <p:cNvPr id="1401" name="Google Shape;1401;p287"/>
              <p:cNvGrpSpPr/>
              <p:nvPr/>
            </p:nvGrpSpPr>
            <p:grpSpPr>
              <a:xfrm>
                <a:off x="1400864" y="1624076"/>
                <a:ext cx="560368" cy="825149"/>
                <a:chOff x="1342876" y="1647676"/>
                <a:chExt cx="560368" cy="825149"/>
              </a:xfrm>
            </p:grpSpPr>
            <p:sp>
              <p:nvSpPr>
                <p:cNvPr id="1402" name="Google Shape;140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3" name="Google Shape;140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04" name="Google Shape;140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5" name="Google Shape;140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6" name="Google Shape;1406;p287"/>
            <p:cNvGrpSpPr/>
            <p:nvPr/>
          </p:nvGrpSpPr>
          <p:grpSpPr>
            <a:xfrm>
              <a:off x="7845614" y="2219381"/>
              <a:ext cx="397892" cy="646462"/>
              <a:chOff x="1400864" y="1624076"/>
              <a:chExt cx="560368" cy="910439"/>
            </a:xfrm>
          </p:grpSpPr>
          <p:grpSp>
            <p:nvGrpSpPr>
              <p:cNvPr id="1407" name="Google Shape;1407;p287"/>
              <p:cNvGrpSpPr/>
              <p:nvPr/>
            </p:nvGrpSpPr>
            <p:grpSpPr>
              <a:xfrm>
                <a:off x="1400864" y="1624076"/>
                <a:ext cx="560368" cy="825149"/>
                <a:chOff x="1342876" y="1647676"/>
                <a:chExt cx="560368" cy="825149"/>
              </a:xfrm>
            </p:grpSpPr>
            <p:sp>
              <p:nvSpPr>
                <p:cNvPr id="1408" name="Google Shape;1408;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9" name="Google Shape;140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10" name="Google Shape;141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11" name="Google Shape;1411;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12" name="Google Shape;1412;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3" name="Google Shape;1413;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4" name="Google Shape;1414;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5" name="Google Shape;1415;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6" name="Google Shape;1416;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17"/>
        <p:cNvGrpSpPr/>
        <p:nvPr/>
      </p:nvGrpSpPr>
      <p:grpSpPr>
        <a:xfrm>
          <a:off x="0" y="0"/>
          <a:ext cx="0" cy="0"/>
          <a:chOff x="0" y="0"/>
          <a:chExt cx="0" cy="0"/>
        </a:xfrm>
      </p:grpSpPr>
      <p:pic>
        <p:nvPicPr>
          <p:cNvPr id="1418" name="Google Shape;1418;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19" name="Google Shape;1419;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20" name="Google Shape;1420;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21" name="Google Shape;1421;p288"/>
          <p:cNvGrpSpPr/>
          <p:nvPr/>
        </p:nvGrpSpPr>
        <p:grpSpPr>
          <a:xfrm>
            <a:off x="2805107" y="1224889"/>
            <a:ext cx="3533786" cy="3185052"/>
            <a:chOff x="2801099" y="1114361"/>
            <a:chExt cx="3533786" cy="3185052"/>
          </a:xfrm>
        </p:grpSpPr>
        <p:grpSp>
          <p:nvGrpSpPr>
            <p:cNvPr id="1422" name="Google Shape;1422;p288"/>
            <p:cNvGrpSpPr/>
            <p:nvPr/>
          </p:nvGrpSpPr>
          <p:grpSpPr>
            <a:xfrm>
              <a:off x="2801099" y="1228944"/>
              <a:ext cx="3533786" cy="2955886"/>
              <a:chOff x="2801099" y="1066147"/>
              <a:chExt cx="3533786" cy="2955886"/>
            </a:xfrm>
          </p:grpSpPr>
          <p:grpSp>
            <p:nvGrpSpPr>
              <p:cNvPr id="1423" name="Google Shape;1423;p288"/>
              <p:cNvGrpSpPr/>
              <p:nvPr/>
            </p:nvGrpSpPr>
            <p:grpSpPr>
              <a:xfrm>
                <a:off x="6252959" y="1066147"/>
                <a:ext cx="81926" cy="2955886"/>
                <a:chOff x="6252959" y="1066147"/>
                <a:chExt cx="81926" cy="2955886"/>
              </a:xfrm>
            </p:grpSpPr>
            <p:sp>
              <p:nvSpPr>
                <p:cNvPr id="1424" name="Google Shape;1424;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5" name="Google Shape;1425;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6" name="Google Shape;1426;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7" name="Google Shape;1427;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8" name="Google Shape;1428;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29" name="Google Shape;1429;p288"/>
              <p:cNvGrpSpPr/>
              <p:nvPr/>
            </p:nvGrpSpPr>
            <p:grpSpPr>
              <a:xfrm>
                <a:off x="2801099" y="1066147"/>
                <a:ext cx="81926" cy="2955886"/>
                <a:chOff x="2801099" y="1066147"/>
                <a:chExt cx="81926" cy="2955886"/>
              </a:xfrm>
            </p:grpSpPr>
            <p:sp>
              <p:nvSpPr>
                <p:cNvPr id="1430" name="Google Shape;1430;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1" name="Google Shape;1431;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2" name="Google Shape;1432;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3" name="Google Shape;1433;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4" name="Google Shape;1434;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35" name="Google Shape;1435;p288"/>
            <p:cNvGrpSpPr/>
            <p:nvPr/>
          </p:nvGrpSpPr>
          <p:grpSpPr>
            <a:xfrm>
              <a:off x="2975830" y="1114361"/>
              <a:ext cx="3184323" cy="3185052"/>
              <a:chOff x="2908735" y="1068601"/>
              <a:chExt cx="3326530" cy="3327292"/>
            </a:xfrm>
          </p:grpSpPr>
          <p:sp>
            <p:nvSpPr>
              <p:cNvPr id="1436" name="Google Shape;1436;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7" name="Google Shape;1457;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294"/>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8" name="Google Shape;1458;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9" name="Google Shape;1459;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0" name="Google Shape;1460;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1" name="Google Shape;1461;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2" name="Google Shape;1462;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3" name="Google Shape;1463;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4" name="Google Shape;1464;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5" name="Google Shape;1465;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6" name="Google Shape;1466;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7" name="Google Shape;1467;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68" name="Google Shape;1468;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9" name="Google Shape;1469;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1" name="Google Shape;1471;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2" name="Google Shape;1472;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3" name="Google Shape;1473;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4" name="Google Shape;1474;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5" name="Google Shape;1475;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6" name="Google Shape;1476;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7" name="Google Shape;1477;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78"/>
        <p:cNvGrpSpPr/>
        <p:nvPr/>
      </p:nvGrpSpPr>
      <p:grpSpPr>
        <a:xfrm>
          <a:off x="0" y="0"/>
          <a:ext cx="0" cy="0"/>
          <a:chOff x="0" y="0"/>
          <a:chExt cx="0" cy="0"/>
        </a:xfrm>
      </p:grpSpPr>
      <p:pic>
        <p:nvPicPr>
          <p:cNvPr id="1479" name="Google Shape;1479;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80" name="Google Shape;1480;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81" name="Google Shape;1481;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82"/>
        <p:cNvGrpSpPr/>
        <p:nvPr/>
      </p:nvGrpSpPr>
      <p:grpSpPr>
        <a:xfrm>
          <a:off x="0" y="0"/>
          <a:ext cx="0" cy="0"/>
          <a:chOff x="0" y="0"/>
          <a:chExt cx="0" cy="0"/>
        </a:xfrm>
      </p:grpSpPr>
      <p:sp>
        <p:nvSpPr>
          <p:cNvPr id="1483" name="Google Shape;1483;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4" name="Google Shape;1484;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5" name="Google Shape;1485;p290"/>
          <p:cNvGrpSpPr/>
          <p:nvPr/>
        </p:nvGrpSpPr>
        <p:grpSpPr>
          <a:xfrm>
            <a:off x="2263140" y="1653932"/>
            <a:ext cx="4747260" cy="830997"/>
            <a:chOff x="2263140" y="1779657"/>
            <a:chExt cx="4747260" cy="830997"/>
          </a:xfrm>
        </p:grpSpPr>
        <p:cxnSp>
          <p:nvCxnSpPr>
            <p:cNvPr id="1486" name="Google Shape;1486;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87" name="Google Shape;1487;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88" name="Google Shape;1488;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89"/>
        <p:cNvGrpSpPr/>
        <p:nvPr/>
      </p:nvGrpSpPr>
      <p:grpSpPr>
        <a:xfrm>
          <a:off x="0" y="0"/>
          <a:ext cx="0" cy="0"/>
          <a:chOff x="0" y="0"/>
          <a:chExt cx="0" cy="0"/>
        </a:xfrm>
      </p:grpSpPr>
      <p:sp>
        <p:nvSpPr>
          <p:cNvPr id="1490" name="Google Shape;1490;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1" name="Google Shape;1491;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2" name="Google Shape;1492;p291"/>
          <p:cNvGrpSpPr/>
          <p:nvPr/>
        </p:nvGrpSpPr>
        <p:grpSpPr>
          <a:xfrm>
            <a:off x="2263140" y="1653932"/>
            <a:ext cx="4747260" cy="830997"/>
            <a:chOff x="2263140" y="1779657"/>
            <a:chExt cx="4747260" cy="830997"/>
          </a:xfrm>
        </p:grpSpPr>
        <p:cxnSp>
          <p:nvCxnSpPr>
            <p:cNvPr id="1493" name="Google Shape;1493;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94" name="Google Shape;1494;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95" name="Google Shape;1495;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55"/>
        <p:cNvGrpSpPr/>
        <p:nvPr/>
      </p:nvGrpSpPr>
      <p:grpSpPr>
        <a:xfrm>
          <a:off x="0" y="0"/>
          <a:ext cx="0" cy="0"/>
          <a:chOff x="0" y="0"/>
          <a:chExt cx="0" cy="0"/>
        </a:xfrm>
      </p:grpSpPr>
      <p:pic>
        <p:nvPicPr>
          <p:cNvPr id="56" name="Google Shape;56;p220"/>
          <p:cNvPicPr preferRelativeResize="0"/>
          <p:nvPr/>
        </p:nvPicPr>
        <p:blipFill rotWithShape="1">
          <a:blip r:embed="rId2">
            <a:alphaModFix/>
          </a:blip>
          <a:srcRect l="16975" t="14937" r="19507" b="5408"/>
          <a:stretch/>
        </p:blipFill>
        <p:spPr>
          <a:xfrm>
            <a:off x="6412523" y="0"/>
            <a:ext cx="2731477" cy="5143500"/>
          </a:xfrm>
          <a:prstGeom prst="rect">
            <a:avLst/>
          </a:prstGeom>
          <a:noFill/>
          <a:ln>
            <a:noFill/>
          </a:ln>
        </p:spPr>
      </p:pic>
      <p:pic>
        <p:nvPicPr>
          <p:cNvPr id="57" name="Google Shape;57;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8" name="Google Shape;58;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 name="Google Shape;59;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 name="Google Shape;61;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96"/>
        <p:cNvGrpSpPr/>
        <p:nvPr/>
      </p:nvGrpSpPr>
      <p:grpSpPr>
        <a:xfrm>
          <a:off x="0" y="0"/>
          <a:ext cx="0" cy="0"/>
          <a:chOff x="0" y="0"/>
          <a:chExt cx="0" cy="0"/>
        </a:xfrm>
      </p:grpSpPr>
      <p:sp>
        <p:nvSpPr>
          <p:cNvPr id="1497" name="Google Shape;1497;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8" name="Google Shape;1498;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9" name="Google Shape;1499;p292"/>
          <p:cNvGrpSpPr/>
          <p:nvPr/>
        </p:nvGrpSpPr>
        <p:grpSpPr>
          <a:xfrm>
            <a:off x="2263140" y="1653932"/>
            <a:ext cx="4747260" cy="830997"/>
            <a:chOff x="2263140" y="1779657"/>
            <a:chExt cx="4747260" cy="830997"/>
          </a:xfrm>
        </p:grpSpPr>
        <p:cxnSp>
          <p:nvCxnSpPr>
            <p:cNvPr id="1500" name="Google Shape;1500;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501" name="Google Shape;1501;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502" name="Google Shape;1502;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503"/>
        <p:cNvGrpSpPr/>
        <p:nvPr/>
      </p:nvGrpSpPr>
      <p:grpSpPr>
        <a:xfrm>
          <a:off x="0" y="0"/>
          <a:ext cx="0" cy="0"/>
          <a:chOff x="0" y="0"/>
          <a:chExt cx="0" cy="0"/>
        </a:xfrm>
      </p:grpSpPr>
      <p:sp>
        <p:nvSpPr>
          <p:cNvPr id="1504" name="Google Shape;1504;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05" name="Google Shape;1505;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06" name="Google Shape;1506;p293"/>
          <p:cNvGrpSpPr/>
          <p:nvPr/>
        </p:nvGrpSpPr>
        <p:grpSpPr>
          <a:xfrm>
            <a:off x="1403060" y="1183590"/>
            <a:ext cx="6337881" cy="1569620"/>
            <a:chOff x="1492092" y="1002130"/>
            <a:chExt cx="6337881" cy="1569620"/>
          </a:xfrm>
        </p:grpSpPr>
        <p:cxnSp>
          <p:nvCxnSpPr>
            <p:cNvPr id="1507" name="Google Shape;1507;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508" name="Google Shape;1508;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509" name="Google Shape;1509;p293"/>
          <p:cNvGrpSpPr/>
          <p:nvPr/>
        </p:nvGrpSpPr>
        <p:grpSpPr>
          <a:xfrm>
            <a:off x="1492092" y="3662045"/>
            <a:ext cx="6159817" cy="71120"/>
            <a:chOff x="2145983" y="2931954"/>
            <a:chExt cx="6159817" cy="71120"/>
          </a:xfrm>
        </p:grpSpPr>
        <p:sp>
          <p:nvSpPr>
            <p:cNvPr id="1510" name="Google Shape;1510;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12" name="Google Shape;1512;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13"/>
        <p:cNvGrpSpPr/>
        <p:nvPr/>
      </p:nvGrpSpPr>
      <p:grpSpPr>
        <a:xfrm>
          <a:off x="0" y="0"/>
          <a:ext cx="0" cy="0"/>
          <a:chOff x="0" y="0"/>
          <a:chExt cx="0" cy="0"/>
        </a:xfrm>
      </p:grpSpPr>
      <p:grpSp>
        <p:nvGrpSpPr>
          <p:cNvPr id="1514" name="Google Shape;1514;p294"/>
          <p:cNvGrpSpPr/>
          <p:nvPr/>
        </p:nvGrpSpPr>
        <p:grpSpPr>
          <a:xfrm>
            <a:off x="444" y="0"/>
            <a:ext cx="9143556" cy="5143500"/>
            <a:chOff x="444" y="317809"/>
            <a:chExt cx="9143556" cy="5143500"/>
          </a:xfrm>
        </p:grpSpPr>
        <p:pic>
          <p:nvPicPr>
            <p:cNvPr id="1515" name="Google Shape;1515;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4"/>
          <p:cNvGrpSpPr/>
          <p:nvPr/>
        </p:nvGrpSpPr>
        <p:grpSpPr>
          <a:xfrm>
            <a:off x="904073" y="1547578"/>
            <a:ext cx="7494347" cy="2133815"/>
            <a:chOff x="822793" y="1506938"/>
            <a:chExt cx="7494347" cy="2133815"/>
          </a:xfrm>
        </p:grpSpPr>
        <p:sp>
          <p:nvSpPr>
            <p:cNvPr id="1519" name="Google Shape;1519;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4"/>
            <p:cNvGrpSpPr/>
            <p:nvPr/>
          </p:nvGrpSpPr>
          <p:grpSpPr>
            <a:xfrm>
              <a:off x="822793" y="1506938"/>
              <a:ext cx="7391734" cy="1999241"/>
              <a:chOff x="1565910" y="1469735"/>
              <a:chExt cx="6079542" cy="2048377"/>
            </a:xfrm>
          </p:grpSpPr>
          <p:sp>
            <p:nvSpPr>
              <p:cNvPr id="1521" name="Google Shape;1521;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24"/>
        <p:cNvGrpSpPr/>
        <p:nvPr/>
      </p:nvGrpSpPr>
      <p:grpSpPr>
        <a:xfrm>
          <a:off x="0" y="0"/>
          <a:ext cx="0" cy="0"/>
          <a:chOff x="0" y="0"/>
          <a:chExt cx="0" cy="0"/>
        </a:xfrm>
      </p:grpSpPr>
      <p:grpSp>
        <p:nvGrpSpPr>
          <p:cNvPr id="1525" name="Google Shape;1525;p295"/>
          <p:cNvGrpSpPr/>
          <p:nvPr/>
        </p:nvGrpSpPr>
        <p:grpSpPr>
          <a:xfrm>
            <a:off x="444" y="0"/>
            <a:ext cx="9143556" cy="5143500"/>
            <a:chOff x="444" y="317809"/>
            <a:chExt cx="9143556" cy="5143500"/>
          </a:xfrm>
        </p:grpSpPr>
        <p:pic>
          <p:nvPicPr>
            <p:cNvPr id="1526" name="Google Shape;1526;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5"/>
          <p:cNvGrpSpPr/>
          <p:nvPr/>
        </p:nvGrpSpPr>
        <p:grpSpPr>
          <a:xfrm>
            <a:off x="904073" y="1547578"/>
            <a:ext cx="7494347" cy="2133815"/>
            <a:chOff x="822793" y="1506938"/>
            <a:chExt cx="7494347" cy="2133815"/>
          </a:xfrm>
        </p:grpSpPr>
        <p:sp>
          <p:nvSpPr>
            <p:cNvPr id="1530" name="Google Shape;1530;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5"/>
            <p:cNvGrpSpPr/>
            <p:nvPr/>
          </p:nvGrpSpPr>
          <p:grpSpPr>
            <a:xfrm>
              <a:off x="822793" y="1506938"/>
              <a:ext cx="7391734" cy="1999241"/>
              <a:chOff x="1565910" y="1469735"/>
              <a:chExt cx="6079542" cy="2048377"/>
            </a:xfrm>
          </p:grpSpPr>
          <p:sp>
            <p:nvSpPr>
              <p:cNvPr id="1532" name="Google Shape;1532;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35"/>
        <p:cNvGrpSpPr/>
        <p:nvPr/>
      </p:nvGrpSpPr>
      <p:grpSpPr>
        <a:xfrm>
          <a:off x="0" y="0"/>
          <a:ext cx="0" cy="0"/>
          <a:chOff x="0" y="0"/>
          <a:chExt cx="0" cy="0"/>
        </a:xfrm>
      </p:grpSpPr>
      <p:grpSp>
        <p:nvGrpSpPr>
          <p:cNvPr id="1536" name="Google Shape;1536;p296"/>
          <p:cNvGrpSpPr/>
          <p:nvPr/>
        </p:nvGrpSpPr>
        <p:grpSpPr>
          <a:xfrm>
            <a:off x="444" y="0"/>
            <a:ext cx="9143556" cy="5143500"/>
            <a:chOff x="444" y="317809"/>
            <a:chExt cx="9143556" cy="5143500"/>
          </a:xfrm>
        </p:grpSpPr>
        <p:pic>
          <p:nvPicPr>
            <p:cNvPr id="1537" name="Google Shape;1537;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40" name="Google Shape;1540;p296"/>
          <p:cNvGrpSpPr/>
          <p:nvPr/>
        </p:nvGrpSpPr>
        <p:grpSpPr>
          <a:xfrm>
            <a:off x="904073" y="1547578"/>
            <a:ext cx="7494347" cy="2133815"/>
            <a:chOff x="822793" y="1506938"/>
            <a:chExt cx="7494347" cy="2133815"/>
          </a:xfrm>
        </p:grpSpPr>
        <p:sp>
          <p:nvSpPr>
            <p:cNvPr id="1541" name="Google Shape;1541;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2" name="Google Shape;1542;p296"/>
            <p:cNvGrpSpPr/>
            <p:nvPr/>
          </p:nvGrpSpPr>
          <p:grpSpPr>
            <a:xfrm>
              <a:off x="822793" y="1506938"/>
              <a:ext cx="7391734" cy="1999241"/>
              <a:chOff x="1565910" y="1469735"/>
              <a:chExt cx="6079542" cy="2048377"/>
            </a:xfrm>
          </p:grpSpPr>
          <p:sp>
            <p:nvSpPr>
              <p:cNvPr id="1543" name="Google Shape;1543;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4" name="Google Shape;1544;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45" name="Google Shape;1545;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46"/>
        <p:cNvGrpSpPr/>
        <p:nvPr/>
      </p:nvGrpSpPr>
      <p:grpSpPr>
        <a:xfrm>
          <a:off x="0" y="0"/>
          <a:ext cx="0" cy="0"/>
          <a:chOff x="0" y="0"/>
          <a:chExt cx="0" cy="0"/>
        </a:xfrm>
      </p:grpSpPr>
      <p:grpSp>
        <p:nvGrpSpPr>
          <p:cNvPr id="1547" name="Google Shape;1547;p297"/>
          <p:cNvGrpSpPr/>
          <p:nvPr/>
        </p:nvGrpSpPr>
        <p:grpSpPr>
          <a:xfrm>
            <a:off x="444" y="0"/>
            <a:ext cx="9143556" cy="5143500"/>
            <a:chOff x="444" y="317809"/>
            <a:chExt cx="9143556" cy="5143500"/>
          </a:xfrm>
        </p:grpSpPr>
        <p:pic>
          <p:nvPicPr>
            <p:cNvPr id="1548" name="Google Shape;1548;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49" name="Google Shape;1549;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0" name="Google Shape;1550;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1" name="Google Shape;1551;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3" name="Google Shape;1553;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54" name="Google Shape;1554;p297"/>
          <p:cNvGrpSpPr/>
          <p:nvPr/>
        </p:nvGrpSpPr>
        <p:grpSpPr>
          <a:xfrm>
            <a:off x="1985011" y="1602036"/>
            <a:ext cx="502919" cy="45719"/>
            <a:chOff x="1985011" y="1602036"/>
            <a:chExt cx="502919" cy="45719"/>
          </a:xfrm>
        </p:grpSpPr>
        <p:sp>
          <p:nvSpPr>
            <p:cNvPr id="1555" name="Google Shape;1555;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6" name="Google Shape;1556;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7" name="Google Shape;1557;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8" name="Google Shape;1558;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59" name="Google Shape;1559;p297"/>
          <p:cNvGrpSpPr/>
          <p:nvPr/>
        </p:nvGrpSpPr>
        <p:grpSpPr>
          <a:xfrm>
            <a:off x="6656071" y="3518606"/>
            <a:ext cx="502919" cy="45719"/>
            <a:chOff x="6656071" y="3518606"/>
            <a:chExt cx="502919" cy="45719"/>
          </a:xfrm>
        </p:grpSpPr>
        <p:sp>
          <p:nvSpPr>
            <p:cNvPr id="1560" name="Google Shape;1560;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2" name="Google Shape;1562;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3" name="Google Shape;1563;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64" name="Google Shape;1564;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65"/>
        <p:cNvGrpSpPr/>
        <p:nvPr/>
      </p:nvGrpSpPr>
      <p:grpSpPr>
        <a:xfrm>
          <a:off x="0" y="0"/>
          <a:ext cx="0" cy="0"/>
          <a:chOff x="0" y="0"/>
          <a:chExt cx="0" cy="0"/>
        </a:xfrm>
      </p:grpSpPr>
      <p:grpSp>
        <p:nvGrpSpPr>
          <p:cNvPr id="1566" name="Google Shape;1566;p298"/>
          <p:cNvGrpSpPr/>
          <p:nvPr/>
        </p:nvGrpSpPr>
        <p:grpSpPr>
          <a:xfrm>
            <a:off x="444" y="0"/>
            <a:ext cx="9143556" cy="5143500"/>
            <a:chOff x="444" y="317809"/>
            <a:chExt cx="9143556" cy="5143500"/>
          </a:xfrm>
        </p:grpSpPr>
        <p:pic>
          <p:nvPicPr>
            <p:cNvPr id="1567" name="Google Shape;1567;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68" name="Google Shape;1568;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69" name="Google Shape;1569;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0" name="Google Shape;1570;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2" name="Google Shape;1572;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73" name="Google Shape;1573;p298"/>
          <p:cNvGrpSpPr/>
          <p:nvPr/>
        </p:nvGrpSpPr>
        <p:grpSpPr>
          <a:xfrm>
            <a:off x="1985011" y="1602036"/>
            <a:ext cx="502919" cy="45719"/>
            <a:chOff x="1985011" y="1602036"/>
            <a:chExt cx="502919" cy="45719"/>
          </a:xfrm>
        </p:grpSpPr>
        <p:sp>
          <p:nvSpPr>
            <p:cNvPr id="1574" name="Google Shape;1574;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5" name="Google Shape;1575;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6" name="Google Shape;1576;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7" name="Google Shape;1577;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78" name="Google Shape;1578;p298"/>
          <p:cNvGrpSpPr/>
          <p:nvPr/>
        </p:nvGrpSpPr>
        <p:grpSpPr>
          <a:xfrm>
            <a:off x="6656071" y="3518606"/>
            <a:ext cx="502919" cy="45719"/>
            <a:chOff x="6656071" y="3518606"/>
            <a:chExt cx="502919" cy="45719"/>
          </a:xfrm>
        </p:grpSpPr>
        <p:sp>
          <p:nvSpPr>
            <p:cNvPr id="1579" name="Google Shape;1579;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1" name="Google Shape;1581;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2" name="Google Shape;1582;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83" name="Google Shape;1583;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84"/>
        <p:cNvGrpSpPr/>
        <p:nvPr/>
      </p:nvGrpSpPr>
      <p:grpSpPr>
        <a:xfrm>
          <a:off x="0" y="0"/>
          <a:ext cx="0" cy="0"/>
          <a:chOff x="0" y="0"/>
          <a:chExt cx="0" cy="0"/>
        </a:xfrm>
      </p:grpSpPr>
      <p:grpSp>
        <p:nvGrpSpPr>
          <p:cNvPr id="1585" name="Google Shape;1585;p299"/>
          <p:cNvGrpSpPr/>
          <p:nvPr/>
        </p:nvGrpSpPr>
        <p:grpSpPr>
          <a:xfrm>
            <a:off x="444" y="0"/>
            <a:ext cx="9143556" cy="5143500"/>
            <a:chOff x="444" y="317809"/>
            <a:chExt cx="9143556" cy="5143500"/>
          </a:xfrm>
        </p:grpSpPr>
        <p:pic>
          <p:nvPicPr>
            <p:cNvPr id="1586" name="Google Shape;1586;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87" name="Google Shape;1587;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88" name="Google Shape;1588;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89" name="Google Shape;1589;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1" name="Google Shape;1591;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92" name="Google Shape;1592;p299"/>
          <p:cNvGrpSpPr/>
          <p:nvPr/>
        </p:nvGrpSpPr>
        <p:grpSpPr>
          <a:xfrm>
            <a:off x="1985011" y="1602036"/>
            <a:ext cx="502919" cy="45719"/>
            <a:chOff x="1985011" y="1602036"/>
            <a:chExt cx="502919" cy="45719"/>
          </a:xfrm>
        </p:grpSpPr>
        <p:sp>
          <p:nvSpPr>
            <p:cNvPr id="1593" name="Google Shape;1593;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4" name="Google Shape;1594;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5" name="Google Shape;1595;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6" name="Google Shape;1596;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97" name="Google Shape;1597;p299"/>
          <p:cNvGrpSpPr/>
          <p:nvPr/>
        </p:nvGrpSpPr>
        <p:grpSpPr>
          <a:xfrm>
            <a:off x="6656071" y="3518606"/>
            <a:ext cx="502919" cy="45719"/>
            <a:chOff x="6656071" y="3518606"/>
            <a:chExt cx="502919" cy="45719"/>
          </a:xfrm>
        </p:grpSpPr>
        <p:sp>
          <p:nvSpPr>
            <p:cNvPr id="1598" name="Google Shape;1598;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9" name="Google Shape;1599;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0" name="Google Shape;1600;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1" name="Google Shape;1601;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602" name="Google Shape;1602;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603"/>
        <p:cNvGrpSpPr/>
        <p:nvPr/>
      </p:nvGrpSpPr>
      <p:grpSpPr>
        <a:xfrm>
          <a:off x="0" y="0"/>
          <a:ext cx="0" cy="0"/>
          <a:chOff x="0" y="0"/>
          <a:chExt cx="0" cy="0"/>
        </a:xfrm>
      </p:grpSpPr>
      <p:sp>
        <p:nvSpPr>
          <p:cNvPr id="1604" name="Google Shape;1604;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05" name="Google Shape;1605;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06" name="Google Shape;1606;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607" name="Google Shape;1607;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08" name="Google Shape;1608;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609"/>
        <p:cNvGrpSpPr/>
        <p:nvPr/>
      </p:nvGrpSpPr>
      <p:grpSpPr>
        <a:xfrm>
          <a:off x="0" y="0"/>
          <a:ext cx="0" cy="0"/>
          <a:chOff x="0" y="0"/>
          <a:chExt cx="0" cy="0"/>
        </a:xfrm>
      </p:grpSpPr>
      <p:sp>
        <p:nvSpPr>
          <p:cNvPr id="1610" name="Google Shape;1610;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1" name="Google Shape;1611;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2" name="Google Shape;1612;p301"/>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pic>
        <p:nvPicPr>
          <p:cNvPr id="1613" name="Google Shape;1613;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14" name="Google Shape;1614;p301"/>
          <p:cNvGrpSpPr/>
          <p:nvPr/>
        </p:nvGrpSpPr>
        <p:grpSpPr>
          <a:xfrm>
            <a:off x="724005" y="301093"/>
            <a:ext cx="2665754" cy="542340"/>
            <a:chOff x="5567543" y="349969"/>
            <a:chExt cx="2665754" cy="542340"/>
          </a:xfrm>
        </p:grpSpPr>
        <p:sp>
          <p:nvSpPr>
            <p:cNvPr id="1615" name="Google Shape;1615;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6" name="Google Shape;1616;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7" name="Google Shape;1617;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62"/>
        <p:cNvGrpSpPr/>
        <p:nvPr/>
      </p:nvGrpSpPr>
      <p:grpSpPr>
        <a:xfrm>
          <a:off x="0" y="0"/>
          <a:ext cx="0" cy="0"/>
          <a:chOff x="0" y="0"/>
          <a:chExt cx="0" cy="0"/>
        </a:xfrm>
      </p:grpSpPr>
      <p:sp>
        <p:nvSpPr>
          <p:cNvPr id="63" name="Google Shape;63;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64" name="Google Shape;64;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65" name="Google Shape;65;p221"/>
          <p:cNvSpPr>
            <a:spLocks noGrp="1"/>
          </p:cNvSpPr>
          <p:nvPr>
            <p:ph type="pic" idx="2"/>
          </p:nvPr>
        </p:nvSpPr>
        <p:spPr>
          <a:xfrm>
            <a:off x="4983850" y="776920"/>
            <a:ext cx="4160150" cy="4050508"/>
          </a:xfrm>
          <a:prstGeom prst="rect">
            <a:avLst/>
          </a:prstGeom>
          <a:noFill/>
          <a:ln>
            <a:noFill/>
          </a:ln>
        </p:spPr>
      </p:sp>
      <p:sp>
        <p:nvSpPr>
          <p:cNvPr id="66" name="Google Shape;66;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7" name="Google Shape;67;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 name="Google Shape;68;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18"/>
        <p:cNvGrpSpPr/>
        <p:nvPr/>
      </p:nvGrpSpPr>
      <p:grpSpPr>
        <a:xfrm>
          <a:off x="0" y="0"/>
          <a:ext cx="0" cy="0"/>
          <a:chOff x="0" y="0"/>
          <a:chExt cx="0" cy="0"/>
        </a:xfrm>
      </p:grpSpPr>
      <p:sp>
        <p:nvSpPr>
          <p:cNvPr id="1619" name="Google Shape;1619;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0" name="Google Shape;1620;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1" name="Google Shape;1621;p302"/>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sp>
        <p:nvSpPr>
          <p:cNvPr id="1622" name="Google Shape;1622;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3" name="Google Shape;1623;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4" name="Google Shape;1624;p302"/>
          <p:cNvGrpSpPr/>
          <p:nvPr/>
        </p:nvGrpSpPr>
        <p:grpSpPr>
          <a:xfrm>
            <a:off x="724005" y="301093"/>
            <a:ext cx="2665754" cy="542340"/>
            <a:chOff x="5567543" y="349969"/>
            <a:chExt cx="2665754" cy="542340"/>
          </a:xfrm>
        </p:grpSpPr>
        <p:sp>
          <p:nvSpPr>
            <p:cNvPr id="1625" name="Google Shape;1625;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26" name="Google Shape;1626;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27" name="Google Shape;1627;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28"/>
        <p:cNvGrpSpPr/>
        <p:nvPr/>
      </p:nvGrpSpPr>
      <p:grpSpPr>
        <a:xfrm>
          <a:off x="0" y="0"/>
          <a:ext cx="0" cy="0"/>
          <a:chOff x="0" y="0"/>
          <a:chExt cx="0" cy="0"/>
        </a:xfrm>
      </p:grpSpPr>
      <p:sp>
        <p:nvSpPr>
          <p:cNvPr id="1629" name="Google Shape;1629;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0" name="Google Shape;1630;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31" name="Google Shape;1631;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32" name="Google Shape;1632;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4" name="Google Shape;1634;p303"/>
          <p:cNvSpPr>
            <a:spLocks noGrp="1"/>
          </p:cNvSpPr>
          <p:nvPr>
            <p:ph type="pic" idx="2"/>
          </p:nvPr>
        </p:nvSpPr>
        <p:spPr>
          <a:xfrm>
            <a:off x="-1" y="1166963"/>
            <a:ext cx="4113765" cy="3976533"/>
          </a:xfrm>
          <a:prstGeom prst="rect">
            <a:avLst/>
          </a:prstGeom>
          <a:noFill/>
          <a:ln>
            <a:noFill/>
          </a:ln>
        </p:spPr>
      </p:sp>
      <p:sp>
        <p:nvSpPr>
          <p:cNvPr id="1635" name="Google Shape;1635;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36"/>
        <p:cNvGrpSpPr/>
        <p:nvPr/>
      </p:nvGrpSpPr>
      <p:grpSpPr>
        <a:xfrm>
          <a:off x="0" y="0"/>
          <a:ext cx="0" cy="0"/>
          <a:chOff x="0" y="0"/>
          <a:chExt cx="0" cy="0"/>
        </a:xfrm>
      </p:grpSpPr>
      <p:sp>
        <p:nvSpPr>
          <p:cNvPr id="1637" name="Google Shape;1637;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8" name="Google Shape;1638;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9" name="Google Shape;1639;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0" name="Google Shape;1640;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2" name="Google Shape;1642;p304"/>
          <p:cNvSpPr>
            <a:spLocks noGrp="1"/>
          </p:cNvSpPr>
          <p:nvPr>
            <p:ph type="pic" idx="2"/>
          </p:nvPr>
        </p:nvSpPr>
        <p:spPr>
          <a:xfrm>
            <a:off x="-1" y="1166963"/>
            <a:ext cx="4113765" cy="3976533"/>
          </a:xfrm>
          <a:prstGeom prst="rect">
            <a:avLst/>
          </a:prstGeom>
          <a:noFill/>
          <a:ln>
            <a:noFill/>
          </a:ln>
        </p:spPr>
      </p:sp>
      <p:cxnSp>
        <p:nvCxnSpPr>
          <p:cNvPr id="1643" name="Google Shape;1643;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4" name="Google Shape;1644;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45"/>
        <p:cNvGrpSpPr/>
        <p:nvPr/>
      </p:nvGrpSpPr>
      <p:grpSpPr>
        <a:xfrm>
          <a:off x="0" y="0"/>
          <a:ext cx="0" cy="0"/>
          <a:chOff x="0" y="0"/>
          <a:chExt cx="0" cy="0"/>
        </a:xfrm>
      </p:grpSpPr>
      <p:sp>
        <p:nvSpPr>
          <p:cNvPr id="1646" name="Google Shape;1646;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7" name="Google Shape;1647;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9" name="Google Shape;1649;p305"/>
          <p:cNvSpPr>
            <a:spLocks noGrp="1"/>
          </p:cNvSpPr>
          <p:nvPr>
            <p:ph type="pic" idx="2"/>
          </p:nvPr>
        </p:nvSpPr>
        <p:spPr>
          <a:xfrm>
            <a:off x="-1" y="1166963"/>
            <a:ext cx="4113765" cy="3976533"/>
          </a:xfrm>
          <a:prstGeom prst="rect">
            <a:avLst/>
          </a:prstGeom>
          <a:noFill/>
          <a:ln>
            <a:noFill/>
          </a:ln>
        </p:spPr>
      </p:sp>
      <p:cxnSp>
        <p:nvCxnSpPr>
          <p:cNvPr id="1650" name="Google Shape;1650;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1" name="Google Shape;1651;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52"/>
        <p:cNvGrpSpPr/>
        <p:nvPr/>
      </p:nvGrpSpPr>
      <p:grpSpPr>
        <a:xfrm>
          <a:off x="0" y="0"/>
          <a:ext cx="0" cy="0"/>
          <a:chOff x="0" y="0"/>
          <a:chExt cx="0" cy="0"/>
        </a:xfrm>
      </p:grpSpPr>
      <p:sp>
        <p:nvSpPr>
          <p:cNvPr id="1653" name="Google Shape;1653;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4" name="Google Shape;1654;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6" name="Google Shape;1656;p306"/>
          <p:cNvSpPr>
            <a:spLocks noGrp="1"/>
          </p:cNvSpPr>
          <p:nvPr>
            <p:ph type="pic" idx="2"/>
          </p:nvPr>
        </p:nvSpPr>
        <p:spPr>
          <a:xfrm>
            <a:off x="-1" y="1166963"/>
            <a:ext cx="4113765" cy="3976533"/>
          </a:xfrm>
          <a:prstGeom prst="rect">
            <a:avLst/>
          </a:prstGeom>
          <a:noFill/>
          <a:ln>
            <a:noFill/>
          </a:ln>
        </p:spPr>
      </p:sp>
      <p:cxnSp>
        <p:nvCxnSpPr>
          <p:cNvPr id="1657" name="Google Shape;1657;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8" name="Google Shape;1658;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59"/>
        <p:cNvGrpSpPr/>
        <p:nvPr/>
      </p:nvGrpSpPr>
      <p:grpSpPr>
        <a:xfrm>
          <a:off x="0" y="0"/>
          <a:ext cx="0" cy="0"/>
          <a:chOff x="0" y="0"/>
          <a:chExt cx="0" cy="0"/>
        </a:xfrm>
      </p:grpSpPr>
      <p:pic>
        <p:nvPicPr>
          <p:cNvPr id="1660" name="Google Shape;1660;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1" name="Google Shape;1661;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2" name="Google Shape;1662;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3" name="Google Shape;1663;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64" name="Google Shape;1664;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65"/>
        <p:cNvGrpSpPr/>
        <p:nvPr/>
      </p:nvGrpSpPr>
      <p:grpSpPr>
        <a:xfrm>
          <a:off x="0" y="0"/>
          <a:ext cx="0" cy="0"/>
          <a:chOff x="0" y="0"/>
          <a:chExt cx="0" cy="0"/>
        </a:xfrm>
      </p:grpSpPr>
      <p:pic>
        <p:nvPicPr>
          <p:cNvPr id="1666" name="Google Shape;1666;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7" name="Google Shape;1667;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8" name="Google Shape;1668;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9" name="Google Shape;1669;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70" name="Google Shape;1670;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71"/>
        <p:cNvGrpSpPr/>
        <p:nvPr/>
      </p:nvGrpSpPr>
      <p:grpSpPr>
        <a:xfrm>
          <a:off x="0" y="0"/>
          <a:ext cx="0" cy="0"/>
          <a:chOff x="0" y="0"/>
          <a:chExt cx="0" cy="0"/>
        </a:xfrm>
      </p:grpSpPr>
      <p:sp>
        <p:nvSpPr>
          <p:cNvPr id="1672" name="Google Shape;1672;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73" name="Google Shape;1673;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74" name="Google Shape;1674;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5" name="Google Shape;1675;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6" name="Google Shape;1676;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7" name="Google Shape;1677;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78"/>
        <p:cNvGrpSpPr/>
        <p:nvPr/>
      </p:nvGrpSpPr>
      <p:grpSpPr>
        <a:xfrm>
          <a:off x="0" y="0"/>
          <a:ext cx="0" cy="0"/>
          <a:chOff x="0" y="0"/>
          <a:chExt cx="0" cy="0"/>
        </a:xfrm>
      </p:grpSpPr>
      <p:pic>
        <p:nvPicPr>
          <p:cNvPr id="1679" name="Google Shape;1679;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80" name="Google Shape;1680;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81" name="Google Shape;1681;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102" Type="http://schemas.openxmlformats.org/officeDocument/2006/relationships/slideLayout" Target="../slideLayouts/slideLayout102.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13" Type="http://schemas.openxmlformats.org/officeDocument/2006/relationships/slideLayout" Target="../slideLayouts/slideLayout113.xml"/><Relationship Id="rId118"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11" Type="http://schemas.openxmlformats.org/officeDocument/2006/relationships/slideLayout" Target="../slideLayouts/slideLayout1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0246F26A-8428-5F1E-56CC-90A5CA5E4D25}"/>
              </a:ext>
            </a:extLst>
          </p:cNvPr>
          <p:cNvSpPr>
            <a:spLocks noGrp="1"/>
          </p:cNvSpPr>
          <p:nvPr>
            <p:ph type="body" idx="1"/>
          </p:nvPr>
        </p:nvSpPr>
        <p:spPr>
          <a:xfrm>
            <a:off x="100013" y="2640950"/>
            <a:ext cx="4614862" cy="1702450"/>
          </a:xfrm>
        </p:spPr>
        <p:txBody>
          <a:bodyPr/>
          <a:lstStyle/>
          <a:p>
            <a:r>
              <a:rPr lang="en-IN" dirty="0" smtClean="0"/>
              <a:t>“WORK-OUT TRACKER” </a:t>
            </a:r>
            <a:endParaRPr lang="en-IN" dirty="0"/>
          </a:p>
          <a:p>
            <a:endParaRPr lang="en-IN" dirty="0"/>
          </a:p>
          <a:p>
            <a:r>
              <a:rPr lang="en-IN" dirty="0"/>
              <a:t> Task-2</a:t>
            </a:r>
          </a:p>
        </p:txBody>
      </p:sp>
    </p:spTree>
    <p:extLst>
      <p:ext uri="{BB962C8B-B14F-4D97-AF65-F5344CB8AC3E}">
        <p14:creationId xmlns="" xmlns:p14="http://schemas.microsoft.com/office/powerpoint/2010/main" val="20891211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00" y="730046"/>
            <a:ext cx="3394913" cy="324464"/>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smtClean="0">
                <a:solidFill>
                  <a:schemeClr val="lt2"/>
                </a:solidFill>
                <a:latin typeface="EB Garamond"/>
                <a:ea typeface="EB Garamond"/>
                <a:cs typeface="EB Garamond"/>
                <a:sym typeface="EB Garamond"/>
              </a:rPr>
              <a:t>WORK-OUT TRACKER</a:t>
            </a:r>
            <a:endParaRPr sz="1829"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00" y="980768"/>
            <a:ext cx="4256971" cy="1188691"/>
          </a:xfrm>
          <a:prstGeom prst="rect">
            <a:avLst/>
          </a:prstGeom>
          <a:noFill/>
          <a:ln>
            <a:noFill/>
          </a:ln>
        </p:spPr>
        <p:txBody>
          <a:bodyPr spcFirstLastPara="1" wrap="square" lIns="91425" tIns="45700" rIns="91425" bIns="45700" anchor="t" anchorCtr="0">
            <a:noAutofit/>
          </a:bodyPr>
          <a:lstStyle/>
          <a:p>
            <a:pPr marL="285750" lvl="0" indent="-285750">
              <a:buFont typeface="EB Garamond Medium"/>
              <a:buChar char="▪"/>
            </a:pPr>
            <a:r>
              <a:rPr lang="en-US" sz="1200" dirty="0" smtClean="0">
                <a:latin typeface="Times New Roman" pitchFamily="18" charset="0"/>
                <a:ea typeface="EB Garamond Medium"/>
                <a:cs typeface="Times New Roman" pitchFamily="18" charset="0"/>
                <a:sym typeface="EB Garamond Medium"/>
              </a:rPr>
              <a:t>"An effective problem statement serves as a clear and well-defined introduction to the challenges faced by fitness enthusiasts, offering a strong foundation for understanding, analyzing, and addressing these issues. Problem statements are instrumental in guiding the development of innovative fitness trackers, ensuring that they meet the diverse needs of users in the world of health and wellness."</a:t>
            </a:r>
          </a:p>
          <a:p>
            <a:pPr marL="285750" lvl="0" indent="-285750">
              <a:buFont typeface="EB Garamond Medium"/>
              <a:buChar char="▪"/>
            </a:pPr>
            <a:r>
              <a:rPr lang="en-US" dirty="0" smtClean="0">
                <a:latin typeface="Times New Roman" pitchFamily="18" charset="0"/>
                <a:ea typeface="EB Garamond Medium"/>
                <a:cs typeface="Times New Roman" pitchFamily="18" charset="0"/>
                <a:sym typeface="EB Garamond Medium"/>
              </a:rPr>
              <a:t/>
            </a:r>
            <a:br>
              <a:rPr lang="en-US" dirty="0" smtClean="0">
                <a:latin typeface="Times New Roman" pitchFamily="18" charset="0"/>
                <a:ea typeface="EB Garamond Medium"/>
                <a:cs typeface="Times New Roman" pitchFamily="18" charset="0"/>
                <a:sym typeface="EB Garamond Medium"/>
              </a:rPr>
            </a:br>
            <a:endParaRPr dirty="0">
              <a:latin typeface="Times New Roman" pitchFamily="18" charset="0"/>
              <a:ea typeface="EB Garamond Medium"/>
              <a:cs typeface="Times New Roman" pitchFamily="18" charset="0"/>
              <a:sym typeface="EB Garamond Medium"/>
            </a:endParaRPr>
          </a:p>
        </p:txBody>
      </p:sp>
      <p:pic>
        <p:nvPicPr>
          <p:cNvPr id="1841" name="Google Shape;1841;p210"/>
          <p:cNvPicPr preferRelativeResize="0"/>
          <p:nvPr/>
        </p:nvPicPr>
        <p:blipFill rotWithShape="1">
          <a:blip r:embed="rId3">
            <a:alphaModFix/>
          </a:blip>
          <a:srcRect/>
          <a:stretch/>
        </p:blipFill>
        <p:spPr>
          <a:xfrm>
            <a:off x="869113" y="-2436002"/>
            <a:ext cx="9144000" cy="5143500"/>
          </a:xfrm>
          <a:prstGeom prst="rect">
            <a:avLst/>
          </a:prstGeom>
          <a:noFill/>
          <a:ln>
            <a:noFill/>
          </a:ln>
        </p:spPr>
      </p:pic>
      <p:graphicFrame>
        <p:nvGraphicFramePr>
          <p:cNvPr id="1842" name="Google Shape;1842;p210"/>
          <p:cNvGraphicFramePr/>
          <p:nvPr>
            <p:extLst>
              <p:ext uri="{D42A27DB-BD31-4B8C-83A1-F6EECF244321}">
                <p14:modId xmlns="" xmlns:p14="http://schemas.microsoft.com/office/powerpoint/2010/main" val="1454097799"/>
              </p:ext>
            </p:extLst>
          </p:nvPr>
        </p:nvGraphicFramePr>
        <p:xfrm>
          <a:off x="144700" y="2345525"/>
          <a:ext cx="4279816" cy="1981050"/>
        </p:xfrm>
        <a:graphic>
          <a:graphicData uri="http://schemas.openxmlformats.org/drawingml/2006/table">
            <a:tbl>
              <a:tblPr>
                <a:noFill/>
                <a:tableStyleId>{E1B0B87E-BAB3-4EDD-83A3-26742FE373EF}</a:tableStyleId>
              </a:tblPr>
              <a:tblGrid>
                <a:gridCol w="1594453">
                  <a:extLst>
                    <a:ext uri="{9D8B030D-6E8A-4147-A177-3AD203B41FA5}">
                      <a16:colId xmlns:a16="http://schemas.microsoft.com/office/drawing/2014/main" xmlns="" val="20000"/>
                    </a:ext>
                  </a:extLst>
                </a:gridCol>
                <a:gridCol w="1882588">
                  <a:extLst>
                    <a:ext uri="{9D8B030D-6E8A-4147-A177-3AD203B41FA5}">
                      <a16:colId xmlns:a16="http://schemas.microsoft.com/office/drawing/2014/main" xmlns="" val="20001"/>
                    </a:ext>
                  </a:extLst>
                </a:gridCol>
                <a:gridCol w="802775">
                  <a:extLst>
                    <a:ext uri="{9D8B030D-6E8A-4147-A177-3AD203B41FA5}">
                      <a16:colId xmlns:a16="http://schemas.microsoft.com/office/drawing/2014/main" xmlns="" val="20002"/>
                    </a:ext>
                  </a:extLst>
                </a:gridCol>
              </a:tblGrid>
              <a:tr h="394431">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LMS Username</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Name </a:t>
                      </a:r>
                      <a:endParaRPr sz="1400" b="1" u="none" strike="noStrike" cap="none">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a:solidFill>
                            <a:schemeClr val="lt2"/>
                          </a:solidFill>
                        </a:rPr>
                        <a:t>Batch </a:t>
                      </a:r>
                      <a:endParaRPr sz="1400" b="1" u="none" strike="noStrike" cap="none">
                        <a:solidFill>
                          <a:schemeClr val="lt2"/>
                        </a:solidFill>
                      </a:endParaRPr>
                    </a:p>
                  </a:txBody>
                  <a:tcPr marL="91425" marR="91425" marT="91425" marB="91425"/>
                </a:tc>
                <a:extLst>
                  <a:ext uri="{0D108BD9-81ED-4DB2-BD59-A6C34878D82A}">
                    <a16:rowId xmlns:a16="http://schemas.microsoft.com/office/drawing/2014/main" xmlns="" val="10000"/>
                  </a:ext>
                </a:extLst>
              </a:tr>
              <a:tr h="394431">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smtClean="0">
                          <a:solidFill>
                            <a:schemeClr val="accent5"/>
                          </a:solidFill>
                        </a:rPr>
                        <a:t>Au721220104010</a:t>
                      </a:r>
                      <a:endParaRPr sz="1400" u="none" strike="noStrike" cap="none" dirty="0">
                        <a:solidFill>
                          <a:schemeClr val="accent5"/>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smtClean="0">
                          <a:solidFill>
                            <a:schemeClr val="accent5"/>
                          </a:solidFill>
                        </a:rPr>
                        <a:t>GURUSHARAN</a:t>
                      </a:r>
                      <a:r>
                        <a:rPr lang="en-IN" sz="1400" u="none" strike="noStrike" cap="none" baseline="0" dirty="0" smtClean="0">
                          <a:solidFill>
                            <a:schemeClr val="accent5"/>
                          </a:solidFill>
                        </a:rPr>
                        <a:t> RK</a:t>
                      </a:r>
                      <a:endParaRPr sz="1400" u="none" strike="noStrike" cap="none" dirty="0">
                        <a:solidFill>
                          <a:schemeClr val="accent5"/>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a:solidFill>
                            <a:schemeClr val="accent5"/>
                          </a:solidFill>
                        </a:rPr>
                        <a:t> </a:t>
                      </a:r>
                      <a:r>
                        <a:rPr lang="en-IN" sz="1400" u="none" strike="noStrike" cap="none" dirty="0" smtClean="0">
                          <a:solidFill>
                            <a:schemeClr val="accent5"/>
                          </a:solidFill>
                        </a:rPr>
                        <a:t>CD_11</a:t>
                      </a:r>
                      <a:endParaRPr sz="1400" u="none" strike="noStrike" cap="none" dirty="0">
                        <a:solidFill>
                          <a:schemeClr val="accent5"/>
                        </a:solidFill>
                      </a:endParaRPr>
                    </a:p>
                  </a:txBody>
                  <a:tcPr marL="91425" marR="91425" marT="91425" marB="91425"/>
                </a:tc>
                <a:extLst>
                  <a:ext uri="{0D108BD9-81ED-4DB2-BD59-A6C34878D82A}">
                    <a16:rowId xmlns:a16="http://schemas.microsoft.com/office/drawing/2014/main" xmlns="" val="10001"/>
                  </a:ext>
                </a:extLst>
              </a:tr>
              <a:tr h="394431">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smtClean="0">
                          <a:solidFill>
                            <a:schemeClr val="accent5"/>
                          </a:solidFill>
                        </a:rPr>
                        <a:t>Au721220104012</a:t>
                      </a:r>
                      <a:endParaRPr sz="1400" u="none" strike="noStrike" cap="none" dirty="0">
                        <a:solidFill>
                          <a:schemeClr val="accent5"/>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smtClean="0">
                          <a:solidFill>
                            <a:schemeClr val="accent5"/>
                          </a:solidFill>
                        </a:rPr>
                        <a:t>JAYASURIYA V</a:t>
                      </a:r>
                      <a:endParaRPr sz="1400" u="none" strike="noStrike" cap="none" dirty="0">
                        <a:solidFill>
                          <a:schemeClr val="accent5"/>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a:solidFill>
                            <a:schemeClr val="accent5"/>
                          </a:solidFill>
                        </a:rPr>
                        <a:t> </a:t>
                      </a:r>
                      <a:r>
                        <a:rPr lang="en-IN" sz="1400" u="none" strike="noStrike" cap="none" dirty="0" smtClean="0">
                          <a:solidFill>
                            <a:schemeClr val="accent5"/>
                          </a:solidFill>
                        </a:rPr>
                        <a:t>CD_11</a:t>
                      </a:r>
                      <a:endParaRPr sz="1400" u="none" strike="noStrike" cap="none" dirty="0">
                        <a:solidFill>
                          <a:schemeClr val="accent5"/>
                        </a:solidFill>
                      </a:endParaRPr>
                    </a:p>
                  </a:txBody>
                  <a:tcPr marL="91425" marR="91425" marT="91425" marB="91425"/>
                </a:tc>
                <a:extLst>
                  <a:ext uri="{0D108BD9-81ED-4DB2-BD59-A6C34878D82A}">
                    <a16:rowId xmlns:a16="http://schemas.microsoft.com/office/drawing/2014/main" xmlns="" val="10002"/>
                  </a:ext>
                </a:extLst>
              </a:tr>
              <a:tr h="394431">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smtClean="0">
                          <a:solidFill>
                            <a:schemeClr val="accent5"/>
                          </a:solidFill>
                        </a:rPr>
                        <a:t>Au721220104028</a:t>
                      </a:r>
                      <a:endParaRPr sz="1400" u="none" strike="noStrike" cap="none" dirty="0">
                        <a:solidFill>
                          <a:schemeClr val="accent5"/>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smtClean="0">
                          <a:solidFill>
                            <a:schemeClr val="accent5"/>
                          </a:solidFill>
                        </a:rPr>
                        <a:t>NIKIL</a:t>
                      </a:r>
                      <a:r>
                        <a:rPr lang="en-IN" sz="1400" u="none" strike="noStrike" cap="none" baseline="0" dirty="0" smtClean="0">
                          <a:solidFill>
                            <a:schemeClr val="accent5"/>
                          </a:solidFill>
                        </a:rPr>
                        <a:t> K</a:t>
                      </a:r>
                      <a:endParaRPr sz="1400" u="none" strike="noStrike" cap="none" dirty="0">
                        <a:solidFill>
                          <a:schemeClr val="accent5"/>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a:solidFill>
                            <a:schemeClr val="accent5"/>
                          </a:solidFill>
                        </a:rPr>
                        <a:t> </a:t>
                      </a:r>
                      <a:r>
                        <a:rPr lang="en-IN" sz="1400" u="none" strike="noStrike" cap="none" dirty="0" smtClean="0">
                          <a:solidFill>
                            <a:schemeClr val="accent5"/>
                          </a:solidFill>
                        </a:rPr>
                        <a:t>CD_11</a:t>
                      </a:r>
                      <a:endParaRPr sz="1400" u="none" strike="noStrike" cap="none" dirty="0">
                        <a:solidFill>
                          <a:schemeClr val="accent5"/>
                        </a:solidFill>
                      </a:endParaRPr>
                    </a:p>
                  </a:txBody>
                  <a:tcPr marL="91425" marR="91425" marT="91425" marB="91425"/>
                </a:tc>
                <a:extLst>
                  <a:ext uri="{0D108BD9-81ED-4DB2-BD59-A6C34878D82A}">
                    <a16:rowId xmlns:a16="http://schemas.microsoft.com/office/drawing/2014/main" xmlns="" val="10003"/>
                  </a:ext>
                </a:extLst>
              </a:tr>
              <a:tr h="394431">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smtClean="0">
                          <a:solidFill>
                            <a:schemeClr val="accent5"/>
                          </a:solidFill>
                        </a:rPr>
                        <a:t>Au721220104035</a:t>
                      </a:r>
                      <a:endParaRPr sz="1400" u="none" strike="noStrike" cap="none" dirty="0">
                        <a:solidFill>
                          <a:schemeClr val="accent5"/>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smtClean="0">
                          <a:solidFill>
                            <a:schemeClr val="accent5"/>
                          </a:solidFill>
                        </a:rPr>
                        <a:t>RAGUL</a:t>
                      </a:r>
                      <a:r>
                        <a:rPr lang="en-IN" sz="1400" u="none" strike="noStrike" cap="none" baseline="0" dirty="0" smtClean="0">
                          <a:solidFill>
                            <a:schemeClr val="accent5"/>
                          </a:solidFill>
                        </a:rPr>
                        <a:t> M</a:t>
                      </a:r>
                      <a:endParaRPr sz="1400" u="none" strike="noStrike" cap="none" dirty="0">
                        <a:solidFill>
                          <a:schemeClr val="accent5"/>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a:solidFill>
                            <a:schemeClr val="accent5"/>
                          </a:solidFill>
                        </a:rPr>
                        <a:t> </a:t>
                      </a:r>
                      <a:r>
                        <a:rPr lang="en-IN" sz="1400" u="none" strike="noStrike" cap="none" dirty="0" smtClean="0">
                          <a:solidFill>
                            <a:schemeClr val="accent5"/>
                          </a:solidFill>
                        </a:rPr>
                        <a:t>CD_11</a:t>
                      </a:r>
                      <a:endParaRPr sz="1400" u="none" strike="noStrike" cap="none" dirty="0">
                        <a:solidFill>
                          <a:schemeClr val="accent5"/>
                        </a:solidFill>
                      </a:endParaRPr>
                    </a:p>
                  </a:txBody>
                  <a:tcPr marL="91425" marR="91425" marT="91425" marB="91425"/>
                </a:tc>
                <a:extLst>
                  <a:ext uri="{0D108BD9-81ED-4DB2-BD59-A6C34878D82A}">
                    <a16:rowId xmlns:a16="http://schemas.microsoft.com/office/drawing/2014/main" xmlns=""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590125"/>
            <a:ext cx="4896600" cy="191730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900" b="1">
                <a:solidFill>
                  <a:srgbClr val="0B5394"/>
                </a:solidFill>
                <a:latin typeface="EB Garamond Medium"/>
                <a:ea typeface="EB Garamond Medium"/>
                <a:cs typeface="EB Garamond Medium"/>
                <a:sym typeface="EB Garamond Medium"/>
              </a:rPr>
              <a:t>Create UI and implement various components using react</a:t>
            </a:r>
            <a:endParaRPr sz="900" b="1">
              <a:solidFill>
                <a:srgbClr val="0B5394"/>
              </a:solidFill>
              <a:latin typeface="EB Garamond Medium"/>
              <a:ea typeface="EB Garamond Medium"/>
              <a:cs typeface="EB Garamond Medium"/>
              <a:sym typeface="EB Garamond Medium"/>
            </a:endParaRPr>
          </a:p>
          <a:p>
            <a:pPr marL="0" lvl="0" indent="0" algn="l" rtl="0">
              <a:lnSpc>
                <a:spcPct val="107916"/>
              </a:lnSpc>
              <a:spcBef>
                <a:spcPts val="0"/>
              </a:spcBef>
              <a:spcAft>
                <a:spcPts val="0"/>
              </a:spcAft>
              <a:buNone/>
            </a:pPr>
            <a:endParaRPr sz="900">
              <a:solidFill>
                <a:schemeClr val="dk1"/>
              </a:solidFill>
              <a:latin typeface="EB Garamond Medium"/>
              <a:ea typeface="EB Garamond Medium"/>
              <a:cs typeface="EB Garamond Medium"/>
              <a:sym typeface="EB Garamond Medium"/>
            </a:endParaRPr>
          </a:p>
          <a:p>
            <a:pPr marL="457200" lvl="0" indent="-285750" algn="l" rtl="0">
              <a:lnSpc>
                <a:spcPct val="107916"/>
              </a:lnSpc>
              <a:spcBef>
                <a:spcPts val="0"/>
              </a:spcBef>
              <a:spcAft>
                <a:spcPts val="0"/>
              </a:spcAft>
              <a:buClr>
                <a:schemeClr val="dk1"/>
              </a:buClr>
              <a:buSzPts val="900"/>
              <a:buFont typeface="EB Garamond Medium"/>
              <a:buChar char="●"/>
            </a:pPr>
            <a:r>
              <a:rPr lang="en-US" sz="900">
                <a:solidFill>
                  <a:schemeClr val="dk1"/>
                </a:solidFill>
                <a:latin typeface="EB Garamond Medium"/>
                <a:ea typeface="EB Garamond Medium"/>
                <a:cs typeface="EB Garamond Medium"/>
                <a:sym typeface="EB Garamond Medium"/>
              </a:rPr>
              <a:t>Split design into components and Higher order Components</a:t>
            </a:r>
            <a:endParaRPr sz="900">
              <a:solidFill>
                <a:schemeClr val="dk1"/>
              </a:solidFill>
              <a:latin typeface="EB Garamond Medium"/>
              <a:ea typeface="EB Garamond Medium"/>
              <a:cs typeface="EB Garamond Medium"/>
              <a:sym typeface="EB Garamond Medium"/>
            </a:endParaRPr>
          </a:p>
          <a:p>
            <a:pPr marL="457200" lvl="0" indent="-285750" algn="l" rtl="0">
              <a:lnSpc>
                <a:spcPct val="107916"/>
              </a:lnSpc>
              <a:spcBef>
                <a:spcPts val="0"/>
              </a:spcBef>
              <a:spcAft>
                <a:spcPts val="0"/>
              </a:spcAft>
              <a:buClr>
                <a:schemeClr val="dk1"/>
              </a:buClr>
              <a:buSzPts val="900"/>
              <a:buFont typeface="EB Garamond Medium"/>
              <a:buChar char="●"/>
            </a:pPr>
            <a:r>
              <a:rPr lang="en-US" sz="900">
                <a:solidFill>
                  <a:schemeClr val="dk1"/>
                </a:solidFill>
                <a:latin typeface="EB Garamond Medium"/>
                <a:ea typeface="EB Garamond Medium"/>
                <a:cs typeface="EB Garamond Medium"/>
                <a:sym typeface="EB Garamond Medium"/>
              </a:rPr>
              <a:t>Define structure of the components</a:t>
            </a:r>
            <a:endParaRPr sz="900">
              <a:solidFill>
                <a:schemeClr val="dk1"/>
              </a:solidFill>
              <a:latin typeface="EB Garamond Medium"/>
              <a:ea typeface="EB Garamond Medium"/>
              <a:cs typeface="EB Garamond Medium"/>
              <a:sym typeface="EB Garamond Medium"/>
            </a:endParaRPr>
          </a:p>
          <a:p>
            <a:pPr marL="457200" lvl="0" indent="-285750" algn="l" rtl="0">
              <a:lnSpc>
                <a:spcPct val="107916"/>
              </a:lnSpc>
              <a:spcBef>
                <a:spcPts val="0"/>
              </a:spcBef>
              <a:spcAft>
                <a:spcPts val="0"/>
              </a:spcAft>
              <a:buClr>
                <a:schemeClr val="dk1"/>
              </a:buClr>
              <a:buSzPts val="900"/>
              <a:buFont typeface="EB Garamond Medium"/>
              <a:buChar char="●"/>
            </a:pPr>
            <a:r>
              <a:rPr lang="en-US" sz="900">
                <a:solidFill>
                  <a:schemeClr val="dk1"/>
                </a:solidFill>
                <a:latin typeface="EB Garamond Medium"/>
                <a:ea typeface="EB Garamond Medium"/>
                <a:cs typeface="EB Garamond Medium"/>
                <a:sym typeface="EB Garamond Medium"/>
              </a:rPr>
              <a:t>Set the basic ui components with dummy data</a:t>
            </a:r>
            <a:endParaRPr sz="900">
              <a:solidFill>
                <a:schemeClr val="dk1"/>
              </a:solidFill>
              <a:latin typeface="EB Garamond Medium"/>
              <a:ea typeface="EB Garamond Medium"/>
              <a:cs typeface="EB Garamond Medium"/>
              <a:sym typeface="EB Garamond Medium"/>
            </a:endParaRPr>
          </a:p>
          <a:p>
            <a:pPr marL="0" lvl="0" indent="0" algn="l" rtl="0">
              <a:lnSpc>
                <a:spcPct val="107916"/>
              </a:lnSpc>
              <a:spcBef>
                <a:spcPts val="0"/>
              </a:spcBef>
              <a:spcAft>
                <a:spcPts val="0"/>
              </a:spcAft>
              <a:buNone/>
            </a:pPr>
            <a:endParaRPr sz="900">
              <a:solidFill>
                <a:schemeClr val="dk1"/>
              </a:solidFill>
              <a:latin typeface="EB Garamond Medium"/>
              <a:ea typeface="EB Garamond Medium"/>
              <a:cs typeface="EB Garamond Medium"/>
              <a:sym typeface="EB Garamond Medium"/>
            </a:endParaRPr>
          </a:p>
          <a:p>
            <a:pPr marL="0" lvl="0" indent="0" algn="l" rtl="0">
              <a:lnSpc>
                <a:spcPct val="107916"/>
              </a:lnSpc>
              <a:spcBef>
                <a:spcPts val="0"/>
              </a:spcBef>
              <a:spcAft>
                <a:spcPts val="0"/>
              </a:spcAft>
              <a:buNone/>
            </a:pPr>
            <a:r>
              <a:rPr lang="en-US" sz="900" b="1">
                <a:solidFill>
                  <a:srgbClr val="0B5394"/>
                </a:solidFill>
                <a:latin typeface="EB Garamond Medium"/>
                <a:ea typeface="EB Garamond Medium"/>
                <a:cs typeface="EB Garamond Medium"/>
                <a:sym typeface="EB Garamond Medium"/>
              </a:rPr>
              <a:t>Integrate the APIs to frontend to ensure the dynamic feature of website</a:t>
            </a:r>
            <a:endParaRPr sz="900" b="1">
              <a:solidFill>
                <a:srgbClr val="0B5394"/>
              </a:solidFill>
              <a:latin typeface="EB Garamond Medium"/>
              <a:ea typeface="EB Garamond Medium"/>
              <a:cs typeface="EB Garamond Medium"/>
              <a:sym typeface="EB Garamond Medium"/>
            </a:endParaRPr>
          </a:p>
          <a:p>
            <a:pPr marL="0" lvl="0" indent="0" algn="l" rtl="0">
              <a:lnSpc>
                <a:spcPct val="107916"/>
              </a:lnSpc>
              <a:spcBef>
                <a:spcPts val="0"/>
              </a:spcBef>
              <a:spcAft>
                <a:spcPts val="0"/>
              </a:spcAft>
              <a:buNone/>
            </a:pPr>
            <a:endParaRPr sz="900">
              <a:solidFill>
                <a:schemeClr val="dk1"/>
              </a:solidFill>
              <a:latin typeface="EB Garamond Medium"/>
              <a:ea typeface="EB Garamond Medium"/>
              <a:cs typeface="EB Garamond Medium"/>
              <a:sym typeface="EB Garamond Medium"/>
            </a:endParaRPr>
          </a:p>
          <a:p>
            <a:pPr marL="457200" lvl="0" indent="-285750" algn="l" rtl="0">
              <a:lnSpc>
                <a:spcPct val="107916"/>
              </a:lnSpc>
              <a:spcBef>
                <a:spcPts val="0"/>
              </a:spcBef>
              <a:spcAft>
                <a:spcPts val="0"/>
              </a:spcAft>
              <a:buClr>
                <a:schemeClr val="dk1"/>
              </a:buClr>
              <a:buSzPts val="900"/>
              <a:buFont typeface="EB Garamond Medium"/>
              <a:buChar char="●"/>
            </a:pPr>
            <a:r>
              <a:rPr lang="en-US" sz="900">
                <a:solidFill>
                  <a:schemeClr val="dk1"/>
                </a:solidFill>
                <a:latin typeface="EB Garamond Medium"/>
                <a:ea typeface="EB Garamond Medium"/>
                <a:cs typeface="EB Garamond Medium"/>
                <a:sym typeface="EB Garamond Medium"/>
              </a:rPr>
              <a:t>Point base api to the severs base url </a:t>
            </a:r>
            <a:endParaRPr sz="900">
              <a:solidFill>
                <a:schemeClr val="dk1"/>
              </a:solidFill>
              <a:latin typeface="EB Garamond Medium"/>
              <a:ea typeface="EB Garamond Medium"/>
              <a:cs typeface="EB Garamond Medium"/>
              <a:sym typeface="EB Garamond Medium"/>
            </a:endParaRPr>
          </a:p>
          <a:p>
            <a:pPr marL="457200" lvl="0" indent="-285750" algn="l" rtl="0">
              <a:lnSpc>
                <a:spcPct val="107916"/>
              </a:lnSpc>
              <a:spcBef>
                <a:spcPts val="0"/>
              </a:spcBef>
              <a:spcAft>
                <a:spcPts val="0"/>
              </a:spcAft>
              <a:buClr>
                <a:schemeClr val="dk1"/>
              </a:buClr>
              <a:buSzPts val="900"/>
              <a:buFont typeface="EB Garamond Medium"/>
              <a:buChar char="●"/>
            </a:pPr>
            <a:r>
              <a:rPr lang="en-US" sz="900">
                <a:solidFill>
                  <a:schemeClr val="dk1"/>
                </a:solidFill>
                <a:latin typeface="EB Garamond Medium"/>
                <a:ea typeface="EB Garamond Medium"/>
                <a:cs typeface="EB Garamond Medium"/>
                <a:sym typeface="EB Garamond Medium"/>
              </a:rPr>
              <a:t>Design api calls for each element </a:t>
            </a:r>
            <a:endParaRPr sz="900">
              <a:solidFill>
                <a:schemeClr val="dk1"/>
              </a:solidFill>
              <a:latin typeface="EB Garamond Medium"/>
              <a:ea typeface="EB Garamond Medium"/>
              <a:cs typeface="EB Garamond Medium"/>
              <a:sym typeface="EB Garamond Medium"/>
            </a:endParaRPr>
          </a:p>
          <a:p>
            <a:pPr marL="457200" lvl="0" indent="-285750" algn="l" rtl="0">
              <a:lnSpc>
                <a:spcPct val="107916"/>
              </a:lnSpc>
              <a:spcBef>
                <a:spcPts val="0"/>
              </a:spcBef>
              <a:spcAft>
                <a:spcPts val="0"/>
              </a:spcAft>
              <a:buClr>
                <a:schemeClr val="dk1"/>
              </a:buClr>
              <a:buSzPts val="900"/>
              <a:buFont typeface="EB Garamond Medium"/>
              <a:buChar char="●"/>
            </a:pPr>
            <a:r>
              <a:rPr lang="en-US" sz="900">
                <a:solidFill>
                  <a:schemeClr val="dk1"/>
                </a:solidFill>
                <a:latin typeface="EB Garamond Medium"/>
                <a:ea typeface="EB Garamond Medium"/>
                <a:cs typeface="EB Garamond Medium"/>
                <a:sym typeface="EB Garamond Medium"/>
              </a:rPr>
              <a:t>Handle errors in the output</a:t>
            </a:r>
            <a:endParaRPr sz="900">
              <a:solidFill>
                <a:schemeClr val="dk1"/>
              </a:solidFill>
              <a:latin typeface="EB Garamond Medium"/>
              <a:ea typeface="EB Garamond Medium"/>
              <a:cs typeface="EB Garamond Medium"/>
              <a:sym typeface="EB Garamond Medium"/>
            </a:endParaRPr>
          </a:p>
          <a:p>
            <a:pPr marL="457200" lvl="0" indent="-285750" algn="l" rtl="0">
              <a:lnSpc>
                <a:spcPct val="107916"/>
              </a:lnSpc>
              <a:spcBef>
                <a:spcPts val="0"/>
              </a:spcBef>
              <a:spcAft>
                <a:spcPts val="0"/>
              </a:spcAft>
              <a:buClr>
                <a:schemeClr val="dk1"/>
              </a:buClr>
              <a:buSzPts val="900"/>
              <a:buFont typeface="EB Garamond Medium"/>
              <a:buChar char="●"/>
            </a:pPr>
            <a:r>
              <a:rPr lang="en-US" sz="900">
                <a:solidFill>
                  <a:schemeClr val="dk1"/>
                </a:solidFill>
                <a:latin typeface="EB Garamond Medium"/>
                <a:ea typeface="EB Garamond Medium"/>
                <a:cs typeface="EB Garamond Medium"/>
                <a:sym typeface="EB Garamond Medium"/>
              </a:rPr>
              <a:t>Render output of apis to different low level components</a:t>
            </a:r>
            <a:endParaRPr sz="900">
              <a:solidFill>
                <a:schemeClr val="dk1"/>
              </a:solidFill>
              <a:latin typeface="EB Garamond Medium"/>
              <a:ea typeface="EB Garamond Medium"/>
              <a:cs typeface="EB Garamond Medium"/>
              <a:sym typeface="EB Garamond Medium"/>
            </a:endParaRPr>
          </a:p>
          <a:p>
            <a:pPr marL="457200" lvl="0" indent="-285750" algn="l" rtl="0">
              <a:lnSpc>
                <a:spcPct val="107916"/>
              </a:lnSpc>
              <a:spcBef>
                <a:spcPts val="0"/>
              </a:spcBef>
              <a:spcAft>
                <a:spcPts val="0"/>
              </a:spcAft>
              <a:buClr>
                <a:schemeClr val="dk1"/>
              </a:buClr>
              <a:buSzPts val="900"/>
              <a:buFont typeface="EB Garamond Medium"/>
              <a:buChar char="●"/>
            </a:pPr>
            <a:r>
              <a:rPr lang="en-US" sz="900">
                <a:solidFill>
                  <a:schemeClr val="dk1"/>
                </a:solidFill>
                <a:latin typeface="EB Garamond Medium"/>
                <a:ea typeface="EB Garamond Medium"/>
                <a:cs typeface="EB Garamond Medium"/>
                <a:sym typeface="EB Garamond Medium"/>
              </a:rPr>
              <a:t>Secure content of post apisx</a:t>
            </a:r>
            <a:endParaRPr sz="1300" b="1">
              <a:solidFill>
                <a:srgbClr val="0B5394"/>
              </a:solidFill>
              <a:latin typeface="EB Garamond Medium"/>
              <a:ea typeface="EB Garamond Medium"/>
              <a:cs typeface="EB Garamond Medium"/>
              <a:sym typeface="EB Garamond Medium"/>
            </a:endParaRPr>
          </a:p>
        </p:txBody>
      </p:sp>
      <p:sp>
        <p:nvSpPr>
          <p:cNvPr id="1848" name="Google Shape;1848;g2139dc51b5f_0_0"/>
          <p:cNvSpPr txBox="1">
            <a:spLocks noGrp="1"/>
          </p:cNvSpPr>
          <p:nvPr>
            <p:ph type="body" idx="2"/>
          </p:nvPr>
        </p:nvSpPr>
        <p:spPr>
          <a:xfrm>
            <a:off x="489475" y="3939576"/>
            <a:ext cx="7048500" cy="845700"/>
          </a:xfrm>
          <a:prstGeom prst="rect">
            <a:avLst/>
          </a:prstGeom>
          <a:noFill/>
          <a:ln>
            <a:noFill/>
          </a:ln>
        </p:spPr>
        <p:txBody>
          <a:bodyPr spcFirstLastPara="1" wrap="square" lIns="91425" tIns="45700" rIns="91425" bIns="45700" anchor="t" anchorCtr="0">
            <a:noAutofit/>
          </a:bodyPr>
          <a:lstStyle/>
          <a:p>
            <a:pPr marL="457200" lvl="0" indent="-304800" algn="l" rtl="0">
              <a:lnSpc>
                <a:spcPct val="107916"/>
              </a:lnSpc>
              <a:spcBef>
                <a:spcPts val="0"/>
              </a:spcBef>
              <a:spcAft>
                <a:spcPts val="0"/>
              </a:spcAft>
              <a:buClr>
                <a:schemeClr val="dk1"/>
              </a:buClr>
              <a:buSzPts val="1200"/>
              <a:buFont typeface="EB Garamond Medium"/>
              <a:buChar char="▪"/>
            </a:pPr>
            <a:r>
              <a:rPr lang="en-US" sz="1200">
                <a:solidFill>
                  <a:schemeClr val="dk1"/>
                </a:solidFill>
                <a:latin typeface="EB Garamond Medium"/>
                <a:ea typeface="EB Garamond Medium"/>
                <a:cs typeface="EB Garamond Medium"/>
                <a:sym typeface="EB Garamond Medium"/>
              </a:rPr>
              <a:t>Developing complicated UI using react components</a:t>
            </a:r>
            <a:endParaRPr sz="1200">
              <a:solidFill>
                <a:schemeClr val="dk1"/>
              </a:solidFill>
              <a:latin typeface="EB Garamond Medium"/>
              <a:ea typeface="EB Garamond Medium"/>
              <a:cs typeface="EB Garamond Medium"/>
              <a:sym typeface="EB Garamond Medium"/>
            </a:endParaRPr>
          </a:p>
          <a:p>
            <a:pPr marL="457200" lvl="0" indent="-304800" algn="l" rtl="0">
              <a:lnSpc>
                <a:spcPct val="107916"/>
              </a:lnSpc>
              <a:spcBef>
                <a:spcPts val="0"/>
              </a:spcBef>
              <a:spcAft>
                <a:spcPts val="0"/>
              </a:spcAft>
              <a:buClr>
                <a:schemeClr val="dk1"/>
              </a:buClr>
              <a:buSzPts val="1200"/>
              <a:buFont typeface="EB Garamond Medium"/>
              <a:buChar char="▪"/>
            </a:pPr>
            <a:r>
              <a:rPr lang="en-US" sz="1200">
                <a:solidFill>
                  <a:schemeClr val="dk1"/>
                </a:solidFill>
                <a:latin typeface="EB Garamond Medium"/>
                <a:ea typeface="EB Garamond Medium"/>
                <a:cs typeface="EB Garamond Medium"/>
                <a:sym typeface="EB Garamond Medium"/>
              </a:rPr>
              <a:t>Using props drilling and context to pass variables</a:t>
            </a:r>
            <a:endParaRPr sz="1200">
              <a:solidFill>
                <a:schemeClr val="dk1"/>
              </a:solidFill>
              <a:latin typeface="EB Garamond Medium"/>
              <a:ea typeface="EB Garamond Medium"/>
              <a:cs typeface="EB Garamond Medium"/>
              <a:sym typeface="EB Garamond Medium"/>
            </a:endParaRPr>
          </a:p>
          <a:p>
            <a:pPr marL="457200" lvl="0" indent="-304800" algn="l" rtl="0">
              <a:lnSpc>
                <a:spcPct val="107916"/>
              </a:lnSpc>
              <a:spcBef>
                <a:spcPts val="0"/>
              </a:spcBef>
              <a:spcAft>
                <a:spcPts val="0"/>
              </a:spcAft>
              <a:buClr>
                <a:schemeClr val="dk1"/>
              </a:buClr>
              <a:buSzPts val="1200"/>
              <a:buFont typeface="EB Garamond Medium"/>
              <a:buChar char="▪"/>
            </a:pPr>
            <a:r>
              <a:rPr lang="en-US" sz="1200">
                <a:solidFill>
                  <a:schemeClr val="dk1"/>
                </a:solidFill>
                <a:latin typeface="EB Garamond Medium"/>
                <a:ea typeface="EB Garamond Medium"/>
                <a:cs typeface="EB Garamond Medium"/>
                <a:sym typeface="EB Garamond Medium"/>
              </a:rPr>
              <a:t>Getting familiar with different type of api calls</a:t>
            </a:r>
            <a:endParaRPr sz="1200">
              <a:solidFill>
                <a:schemeClr val="dk1"/>
              </a:solidFill>
              <a:latin typeface="EB Garamond Medium"/>
              <a:ea typeface="EB Garamond Medium"/>
              <a:cs typeface="EB Garamond Medium"/>
              <a:sym typeface="EB Garamond Medium"/>
            </a:endParaRPr>
          </a:p>
          <a:p>
            <a:pPr marL="457200" lvl="0" indent="-304800" algn="l" rtl="0">
              <a:lnSpc>
                <a:spcPct val="107916"/>
              </a:lnSpc>
              <a:spcBef>
                <a:spcPts val="0"/>
              </a:spcBef>
              <a:spcAft>
                <a:spcPts val="0"/>
              </a:spcAft>
              <a:buClr>
                <a:schemeClr val="dk1"/>
              </a:buClr>
              <a:buSzPts val="1200"/>
              <a:buFont typeface="EB Garamond Medium"/>
              <a:buChar char="▪"/>
            </a:pPr>
            <a:r>
              <a:rPr lang="en-US" sz="1200">
                <a:solidFill>
                  <a:schemeClr val="dk1"/>
                </a:solidFill>
                <a:latin typeface="EB Garamond Medium"/>
                <a:ea typeface="EB Garamond Medium"/>
                <a:cs typeface="EB Garamond Medium"/>
                <a:sym typeface="EB Garamond Medium"/>
              </a:rPr>
              <a:t>Handling different input data</a:t>
            </a:r>
            <a:endParaRPr>
              <a:solidFill>
                <a:schemeClr val="dk1"/>
              </a:solidFill>
              <a:latin typeface="EB Garamond Medium"/>
              <a:ea typeface="EB Garamond Medium"/>
              <a:cs typeface="EB Garamond Medium"/>
              <a:sym typeface="EB Garamond Medium"/>
            </a:endParaRPr>
          </a:p>
        </p:txBody>
      </p:sp>
      <p:sp>
        <p:nvSpPr>
          <p:cNvPr id="1849" name="Google Shape;1849;g2139dc51b5f_0_0"/>
          <p:cNvSpPr txBox="1"/>
          <p:nvPr/>
        </p:nvSpPr>
        <p:spPr>
          <a:xfrm>
            <a:off x="445775" y="2940880"/>
            <a:ext cx="4593600" cy="318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100% Completion of the above tasks</a:t>
            </a:r>
            <a:endParaRPr sz="1400" b="0" i="0" u="none" strike="noStrike" cap="none">
              <a:solidFill>
                <a:srgbClr val="000000"/>
              </a:solidFill>
              <a:latin typeface="EB Garamond Medium"/>
              <a:ea typeface="EB Garamond Medium"/>
              <a:cs typeface="EB Garamond Medium"/>
              <a:sym typeface="EB Garamond Medium"/>
            </a:endParaRPr>
          </a:p>
        </p:txBody>
      </p:sp>
      <p:sp>
        <p:nvSpPr>
          <p:cNvPr id="1850" name="Google Shape;1850;g2139dc51b5f_0_0"/>
          <p:cNvSpPr txBox="1"/>
          <p:nvPr/>
        </p:nvSpPr>
        <p:spPr>
          <a:xfrm>
            <a:off x="546805" y="3546543"/>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Learning Outcome</a:t>
            </a:r>
            <a:endParaRPr sz="1400" b="0" i="0" u="none" strike="noStrike" cap="none">
              <a:solidFill>
                <a:srgbClr val="000000"/>
              </a:solidFill>
              <a:latin typeface="Arial"/>
              <a:ea typeface="Arial"/>
              <a:cs typeface="Arial"/>
              <a:sym typeface="Arial"/>
            </a:endParaRPr>
          </a:p>
        </p:txBody>
      </p:sp>
      <p:sp>
        <p:nvSpPr>
          <p:cNvPr id="1851" name="Google Shape;1851;g2139dc51b5f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2"/>
                </a:solidFill>
                <a:latin typeface="EB Garamond"/>
                <a:ea typeface="EB Garamond"/>
                <a:cs typeface="EB Garamond"/>
                <a:sym typeface="EB Garamond"/>
              </a:rPr>
              <a:t>Task - </a:t>
            </a:r>
            <a:r>
              <a:rPr lang="en-US" sz="1800" b="1">
                <a:solidFill>
                  <a:schemeClr val="dk2"/>
                </a:solidFill>
                <a:latin typeface="EB Garamond"/>
                <a:ea typeface="EB Garamond"/>
                <a:cs typeface="EB Garamond"/>
                <a:sym typeface="EB Garamond"/>
              </a:rPr>
              <a:t>2</a:t>
            </a:r>
            <a:endParaRPr sz="1800" b="1" i="0" u="none" strike="noStrike" cap="none">
              <a:solidFill>
                <a:srgbClr val="000000"/>
              </a:solidFill>
              <a:latin typeface="EB Garamond"/>
              <a:ea typeface="EB Garamond"/>
              <a:cs typeface="EB Garamond"/>
              <a:sym typeface="EB Garamond"/>
            </a:endParaRPr>
          </a:p>
        </p:txBody>
      </p:sp>
      <p:sp>
        <p:nvSpPr>
          <p:cNvPr id="1852" name="Google Shape;1852;g2139dc51b5f_0_0"/>
          <p:cNvSpPr txBox="1"/>
          <p:nvPr/>
        </p:nvSpPr>
        <p:spPr>
          <a:xfrm>
            <a:off x="445763" y="2652720"/>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B5394"/>
                </a:solidFill>
                <a:latin typeface="EB Garamond"/>
                <a:ea typeface="EB Garamond"/>
                <a:cs typeface="EB Garamond"/>
                <a:sym typeface="EB Garamond"/>
              </a:rPr>
              <a:t>Evaluation Metric:</a:t>
            </a:r>
            <a:endParaRPr sz="1600" b="1" i="0" u="none" strike="noStrike" cap="none">
              <a:solidFill>
                <a:srgbClr val="0B5394"/>
              </a:solidFill>
              <a:latin typeface="EB Garamond"/>
              <a:ea typeface="EB Garamond"/>
              <a:cs typeface="EB Garamond"/>
              <a:sym typeface="EB Garamond"/>
            </a:endParaRPr>
          </a:p>
        </p:txBody>
      </p:sp>
      <p:pic>
        <p:nvPicPr>
          <p:cNvPr id="1853" name="Google Shape;1853;g2139dc51b5f_0_0"/>
          <p:cNvPicPr preferRelativeResize="0"/>
          <p:nvPr/>
        </p:nvPicPr>
        <p:blipFill rotWithShape="1">
          <a:blip r:embed="rId3">
            <a:alphaModFix/>
          </a:blip>
          <a:srcRect l="-61190" t="-2110" r="61190" b="2110"/>
          <a:stretch/>
        </p:blipFill>
        <p:spPr>
          <a:xfrm>
            <a:off x="0" y="0"/>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2"/>
                </a:solidFill>
                <a:latin typeface="EB Garamond"/>
                <a:ea typeface="EB Garamond"/>
                <a:cs typeface="EB Garamond"/>
                <a:sym typeface="EB Garamond"/>
              </a:rPr>
              <a:t>Step-Wise Description</a:t>
            </a:r>
            <a:endParaRPr sz="1800" b="1" i="0" u="none" strike="noStrike" cap="none">
              <a:solidFill>
                <a:srgbClr val="000000"/>
              </a:solidFill>
              <a:latin typeface="EB Garamond"/>
              <a:ea typeface="EB Garamond"/>
              <a:cs typeface="EB Garamond"/>
              <a:sym typeface="EB Garamond"/>
            </a:endParaRPr>
          </a:p>
        </p:txBody>
      </p:sp>
      <p:pic>
        <p:nvPicPr>
          <p:cNvPr id="1859" name="Google Shape;1859;g2139e008f02_0_0"/>
          <p:cNvPicPr preferRelativeResize="0"/>
          <p:nvPr/>
        </p:nvPicPr>
        <p:blipFill rotWithShape="1">
          <a:blip r:embed="rId3">
            <a:alphaModFix/>
          </a:blip>
          <a:srcRect l="-65210" t="3320" r="65210" b="-3320"/>
          <a:stretch/>
        </p:blipFill>
        <p:spPr>
          <a:xfrm>
            <a:off x="128587" y="-2328074"/>
            <a:ext cx="9144000" cy="5143500"/>
          </a:xfrm>
          <a:prstGeom prst="rect">
            <a:avLst/>
          </a:prstGeom>
          <a:noFill/>
          <a:ln>
            <a:noFill/>
          </a:ln>
        </p:spPr>
      </p:pic>
      <p:sp>
        <p:nvSpPr>
          <p:cNvPr id="1860" name="Google Shape;1860;g2139e008f02_0_0"/>
          <p:cNvSpPr txBox="1"/>
          <p:nvPr/>
        </p:nvSpPr>
        <p:spPr>
          <a:xfrm>
            <a:off x="445779" y="3168504"/>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lt2"/>
                </a:solidFill>
                <a:latin typeface="EB Garamond"/>
                <a:ea typeface="EB Garamond"/>
                <a:cs typeface="EB Garamond"/>
                <a:sym typeface="EB Garamond"/>
              </a:rPr>
              <a:t>Summary of your task</a:t>
            </a:r>
            <a:endParaRPr sz="1800" b="1" i="0" u="none" strike="noStrike" cap="none" dirty="0">
              <a:solidFill>
                <a:schemeClr val="lt2"/>
              </a:solidFill>
              <a:latin typeface="EB Garamond"/>
              <a:ea typeface="EB Garamond"/>
              <a:cs typeface="EB Garamond"/>
              <a:sym typeface="EB Garamond"/>
            </a:endParaRPr>
          </a:p>
        </p:txBody>
      </p:sp>
      <p:sp>
        <p:nvSpPr>
          <p:cNvPr id="3" name="TextBox 2">
            <a:extLst>
              <a:ext uri="{FF2B5EF4-FFF2-40B4-BE49-F238E27FC236}">
                <a16:creationId xmlns:a16="http://schemas.microsoft.com/office/drawing/2014/main" xmlns="" id="{827739CC-47EF-4970-FE4E-6DFBBDAF1B02}"/>
              </a:ext>
            </a:extLst>
          </p:cNvPr>
          <p:cNvSpPr txBox="1"/>
          <p:nvPr/>
        </p:nvSpPr>
        <p:spPr>
          <a:xfrm>
            <a:off x="789102" y="922431"/>
            <a:ext cx="7715249" cy="1685077"/>
          </a:xfrm>
          <a:prstGeom prst="rect">
            <a:avLst/>
          </a:prstGeom>
          <a:noFill/>
        </p:spPr>
        <p:txBody>
          <a:bodyPr wrap="square">
            <a:spAutoFit/>
          </a:bodyPr>
          <a:lstStyle/>
          <a:p>
            <a:pPr marL="171450" indent="-171450">
              <a:buFont typeface="Arial" panose="020B0604020202020204" pitchFamily="34" charset="0"/>
              <a:buChar char="•"/>
            </a:pPr>
            <a:r>
              <a:rPr lang="en-IN" sz="1200" dirty="0" smtClean="0">
                <a:latin typeface="Times New Roman" panose="02020603050405020304" pitchFamily="18" charset="0"/>
                <a:cs typeface="Times New Roman" panose="02020603050405020304" pitchFamily="18" charset="0"/>
              </a:rPr>
              <a:t>Requirements:</a:t>
            </a:r>
            <a:r>
              <a:rPr lang="en-US" sz="1200" dirty="0" smtClean="0">
                <a:latin typeface="Times New Roman" panose="02020603050405020304" pitchFamily="18" charset="0"/>
                <a:cs typeface="Times New Roman" panose="02020603050405020304" pitchFamily="18" charset="0"/>
              </a:rPr>
              <a:t>Stay active, monitor your progress, and reach your fitness goals with our user-friendly fitness tracker featuring accurate tracking, mobile app integration, and sleek design.</a:t>
            </a:r>
          </a:p>
          <a:p>
            <a:pPr marL="171450" indent="-171450">
              <a:buFont typeface="Arial" panose="020B0604020202020204" pitchFamily="34" charset="0"/>
              <a:buChar char="•"/>
            </a:pPr>
            <a:endParaRPr lang="en-IN" sz="1200" dirty="0" smtClean="0">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IN" sz="1200" dirty="0" smtClean="0">
                <a:latin typeface="Times New Roman" panose="02020603050405020304" pitchFamily="18" charset="0"/>
                <a:cs typeface="Times New Roman" panose="02020603050405020304" pitchFamily="18" charset="0"/>
              </a:rPr>
              <a:t>Technology Stack:Front End-Html Css And Javascript</a:t>
            </a:r>
          </a:p>
          <a:p>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Back End-Mysql</a:t>
            </a:r>
            <a:endParaRPr lang="en-IN" sz="1200" dirty="0">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User Data </a:t>
            </a:r>
            <a:r>
              <a:rPr lang="en-IN" sz="1200" dirty="0" smtClean="0">
                <a:latin typeface="Times New Roman" panose="02020603050405020304" pitchFamily="18" charset="0"/>
                <a:cs typeface="Times New Roman" panose="02020603050405020304" pitchFamily="18" charset="0"/>
              </a:rPr>
              <a:t>Collection:Data are collect from the USER.</a:t>
            </a:r>
          </a:p>
          <a:p>
            <a:pPr marL="171450" indent="-171450">
              <a:buFont typeface="Arial" panose="020B0604020202020204" pitchFamily="34" charset="0"/>
              <a:buChar char="•"/>
            </a:pPr>
            <a:endParaRPr lang="en-IN" sz="1050" dirty="0"/>
          </a:p>
          <a:p>
            <a:endParaRPr lang="en-IN" sz="1050" dirty="0"/>
          </a:p>
          <a:p>
            <a:endParaRPr lang="en-IN" sz="1050" dirty="0"/>
          </a:p>
        </p:txBody>
      </p:sp>
      <p:sp>
        <p:nvSpPr>
          <p:cNvPr id="5" name="TextBox 4">
            <a:extLst>
              <a:ext uri="{FF2B5EF4-FFF2-40B4-BE49-F238E27FC236}">
                <a16:creationId xmlns:a16="http://schemas.microsoft.com/office/drawing/2014/main" xmlns="" id="{91FE94DB-AEE2-CC5D-6953-5190FFCCA2A6}"/>
              </a:ext>
            </a:extLst>
          </p:cNvPr>
          <p:cNvSpPr txBox="1"/>
          <p:nvPr/>
        </p:nvSpPr>
        <p:spPr>
          <a:xfrm rot="10800000" flipV="1">
            <a:off x="1056255" y="3617715"/>
            <a:ext cx="7558086" cy="954107"/>
          </a:xfrm>
          <a:prstGeom prst="rect">
            <a:avLst/>
          </a:prstGeom>
          <a:noFill/>
        </p:spPr>
        <p:txBody>
          <a:bodyPr wrap="square">
            <a:spAutoFit/>
          </a:bodyPr>
          <a:lstStyle/>
          <a:p>
            <a:r>
              <a:rPr lang="en-US" dirty="0" smtClean="0">
                <a:latin typeface="Times New Roman" panose="02020603050405020304" pitchFamily="18" charset="0"/>
                <a:cs typeface="Times New Roman" panose="02020603050405020304" pitchFamily="18" charset="0"/>
              </a:rPr>
              <a:t>	The goal of this project is to develop a comprehensive fitness tracking website, enabling users to seamlessly explore, search for fitness products, add items to their tracking profile, and securely track their fitness journey. The platform should offer an intuitive interface for both fitness enthusiasts and administrators.</a:t>
            </a:r>
            <a:endParaRPr lang="en-IN"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g2139dc51b5f_0_1833"/>
          <p:cNvSpPr txBox="1">
            <a:spLocks noGrp="1"/>
          </p:cNvSpPr>
          <p:nvPr>
            <p:ph type="body" idx="1"/>
          </p:nvPr>
        </p:nvSpPr>
        <p:spPr>
          <a:xfrm>
            <a:off x="3719246" y="2264415"/>
            <a:ext cx="1714800" cy="320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866" name="Google Shape;1866;g2139dc51b5f_0_1833"/>
          <p:cNvSpPr txBox="1">
            <a:spLocks noGrp="1"/>
          </p:cNvSpPr>
          <p:nvPr>
            <p:ph type="body" idx="2"/>
          </p:nvPr>
        </p:nvSpPr>
        <p:spPr>
          <a:xfrm>
            <a:off x="817135" y="961109"/>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Setup Project for Calculator project</a:t>
            </a:r>
            <a:endParaRPr sz="1000" b="0">
              <a:latin typeface="EB Garamond"/>
              <a:ea typeface="EB Garamond"/>
              <a:cs typeface="EB Garamond"/>
              <a:sym typeface="EB Garamond"/>
            </a:endParaRPr>
          </a:p>
        </p:txBody>
      </p:sp>
      <p:sp>
        <p:nvSpPr>
          <p:cNvPr id="1867" name="Google Shape;1867;g2139dc51b5f_0_1833"/>
          <p:cNvSpPr txBox="1">
            <a:spLocks noGrp="1"/>
          </p:cNvSpPr>
          <p:nvPr>
            <p:ph type="body" idx="3"/>
          </p:nvPr>
        </p:nvSpPr>
        <p:spPr>
          <a:xfrm>
            <a:off x="318626" y="2188625"/>
            <a:ext cx="20301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Create a main component with the outer structure of calculator</a:t>
            </a:r>
            <a:endParaRPr sz="1000" b="0">
              <a:latin typeface="EB Garamond"/>
              <a:ea typeface="EB Garamond"/>
              <a:cs typeface="EB Garamond"/>
              <a:sym typeface="EB Garamond"/>
            </a:endParaRPr>
          </a:p>
        </p:txBody>
      </p:sp>
      <p:sp>
        <p:nvSpPr>
          <p:cNvPr id="1868" name="Google Shape;1868;g2139dc51b5f_0_1833"/>
          <p:cNvSpPr txBox="1">
            <a:spLocks noGrp="1"/>
          </p:cNvSpPr>
          <p:nvPr>
            <p:ph type="body" idx="4"/>
          </p:nvPr>
        </p:nvSpPr>
        <p:spPr>
          <a:xfrm>
            <a:off x="803908" y="3448851"/>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Create a button component with on click handler</a:t>
            </a:r>
            <a:endParaRPr sz="1000" b="0">
              <a:latin typeface="EB Garamond"/>
              <a:ea typeface="EB Garamond"/>
              <a:cs typeface="EB Garamond"/>
              <a:sym typeface="EB Garamond"/>
            </a:endParaRPr>
          </a:p>
        </p:txBody>
      </p:sp>
      <p:sp>
        <p:nvSpPr>
          <p:cNvPr id="1869" name="Google Shape;1869;g2139dc51b5f_0_1833"/>
          <p:cNvSpPr txBox="1">
            <a:spLocks noGrp="1"/>
          </p:cNvSpPr>
          <p:nvPr>
            <p:ph type="body" idx="5"/>
          </p:nvPr>
        </p:nvSpPr>
        <p:spPr>
          <a:xfrm>
            <a:off x="1798245" y="4258551"/>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Create a ` evaluateExpresion` function to evaluate value</a:t>
            </a:r>
            <a:endParaRPr sz="1000" b="0">
              <a:latin typeface="EB Garamond"/>
              <a:ea typeface="EB Garamond"/>
              <a:cs typeface="EB Garamond"/>
              <a:sym typeface="EB Garamond"/>
            </a:endParaRPr>
          </a:p>
        </p:txBody>
      </p:sp>
      <p:sp>
        <p:nvSpPr>
          <p:cNvPr id="1870" name="Google Shape;1870;g2139dc51b5f_0_1833"/>
          <p:cNvSpPr txBox="1">
            <a:spLocks noGrp="1"/>
          </p:cNvSpPr>
          <p:nvPr>
            <p:ph type="body" idx="6"/>
          </p:nvPr>
        </p:nvSpPr>
        <p:spPr>
          <a:xfrm>
            <a:off x="6615516" y="961109"/>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Setup basic structure of text-editor project</a:t>
            </a:r>
            <a:endParaRPr sz="1000" b="0">
              <a:latin typeface="EB Garamond"/>
              <a:ea typeface="EB Garamond"/>
              <a:cs typeface="EB Garamond"/>
              <a:sym typeface="EB Garamond"/>
            </a:endParaRPr>
          </a:p>
        </p:txBody>
      </p:sp>
      <p:sp>
        <p:nvSpPr>
          <p:cNvPr id="1871" name="Google Shape;1871;g2139dc51b5f_0_1833"/>
          <p:cNvSpPr txBox="1">
            <a:spLocks noGrp="1"/>
          </p:cNvSpPr>
          <p:nvPr>
            <p:ph type="body" idx="7"/>
          </p:nvPr>
        </p:nvSpPr>
        <p:spPr>
          <a:xfrm>
            <a:off x="6787154" y="2188616"/>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Create main component with all feature buttons</a:t>
            </a:r>
            <a:endParaRPr sz="1000" b="0">
              <a:latin typeface="EB Garamond"/>
              <a:ea typeface="EB Garamond"/>
              <a:cs typeface="EB Garamond"/>
              <a:sym typeface="EB Garamond"/>
            </a:endParaRPr>
          </a:p>
        </p:txBody>
      </p:sp>
      <p:sp>
        <p:nvSpPr>
          <p:cNvPr id="1872" name="Google Shape;1872;g2139dc51b5f_0_1833"/>
          <p:cNvSpPr txBox="1">
            <a:spLocks noGrp="1"/>
          </p:cNvSpPr>
          <p:nvPr>
            <p:ph type="body" idx="8"/>
          </p:nvPr>
        </p:nvSpPr>
        <p:spPr>
          <a:xfrm>
            <a:off x="6602289" y="3448851"/>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Create a json object to store data for text editor</a:t>
            </a:r>
            <a:endParaRPr sz="1000" b="0">
              <a:latin typeface="EB Garamond"/>
              <a:ea typeface="EB Garamond"/>
              <a:cs typeface="EB Garamond"/>
              <a:sym typeface="EB Garamond"/>
            </a:endParaRPr>
          </a:p>
        </p:txBody>
      </p:sp>
      <p:sp>
        <p:nvSpPr>
          <p:cNvPr id="1873" name="Google Shape;1873;g2139dc51b5f_0_1833"/>
          <p:cNvSpPr txBox="1">
            <a:spLocks noGrp="1"/>
          </p:cNvSpPr>
          <p:nvPr>
            <p:ph type="body" idx="9"/>
          </p:nvPr>
        </p:nvSpPr>
        <p:spPr>
          <a:xfrm>
            <a:off x="5584940" y="4258551"/>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Push both code to github</a:t>
            </a:r>
            <a:endParaRPr sz="1000" b="0">
              <a:latin typeface="EB Garamond"/>
              <a:ea typeface="EB Garamond"/>
              <a:cs typeface="EB Garamond"/>
              <a:sym typeface="EB Garamond"/>
            </a:endParaRPr>
          </a:p>
        </p:txBody>
      </p:sp>
      <p:sp>
        <p:nvSpPr>
          <p:cNvPr id="1874" name="Google Shape;1874;g2139dc51b5f_0_1833"/>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a:solidFill>
                  <a:schemeClr val="lt2"/>
                </a:solidFill>
                <a:latin typeface="EB Garamond"/>
                <a:ea typeface="EB Garamond"/>
                <a:cs typeface="EB Garamond"/>
                <a:sym typeface="EB Garamond"/>
              </a:rPr>
              <a:t>Assessment Parameter</a:t>
            </a:r>
            <a:endParaRPr sz="2400" b="1">
              <a:solidFill>
                <a:schemeClr val="lt2"/>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a:t>Submission Github</a:t>
            </a:r>
            <a:endParaRPr/>
          </a:p>
        </p:txBody>
      </p:sp>
      <p:sp>
        <p:nvSpPr>
          <p:cNvPr id="1880" name="Google Shape;1880;p212"/>
          <p:cNvSpPr txBox="1">
            <a:spLocks noGrp="1"/>
          </p:cNvSpPr>
          <p:nvPr>
            <p:ph type="body" idx="2"/>
          </p:nvPr>
        </p:nvSpPr>
        <p:spPr>
          <a:xfrm>
            <a:off x="4089330" y="2112419"/>
            <a:ext cx="2722200" cy="523180"/>
          </a:xfrm>
          <a:prstGeom prst="rect">
            <a:avLst/>
          </a:prstGeom>
          <a:noFill/>
          <a:ln>
            <a:noFill/>
          </a:ln>
        </p:spPr>
        <p:txBody>
          <a:bodyPr spcFirstLastPara="1" wrap="square" lIns="91425" tIns="45700" rIns="91425" bIns="45700" anchor="ctr" anchorCtr="0">
            <a:spAutoFit/>
          </a:bodyPr>
          <a:lstStyle/>
          <a:p>
            <a:pPr marL="0" lvl="0" indent="0"/>
            <a:r>
              <a:rPr lang="en-IN" b="0" i="0" smtClean="0">
                <a:solidFill>
                  <a:srgbClr val="BD8738"/>
                </a:solidFill>
                <a:latin typeface="EB Garamond SemiBold"/>
                <a:ea typeface="EB Garamond SemiBold"/>
                <a:cs typeface="EB Garamond SemiBold"/>
                <a:sym typeface="EB Garamond SemiBold"/>
              </a:rPr>
              <a:t>https://github.com/GURU1409/Task2_FrontEnd</a:t>
            </a:r>
            <a:endParaRPr b="0" i="0" dirty="0">
              <a:solidFill>
                <a:srgbClr val="BD8738"/>
              </a:solidFill>
              <a:latin typeface="EB Garamond SemiBold"/>
              <a:ea typeface="EB Garamond SemiBold"/>
              <a:cs typeface="EB Garamond SemiBold"/>
              <a:sym typeface="EB Garamon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TotalTime>
  <Words>321</Words>
  <Application>Microsoft Office PowerPoint</Application>
  <PresentationFormat>On-screen Show (16:9)</PresentationFormat>
  <Paragraphs>63</Paragraphs>
  <Slides>7</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Public Sans</vt:lpstr>
      <vt:lpstr>EB Garamond</vt:lpstr>
      <vt:lpstr>Times New Roman</vt:lpstr>
      <vt:lpstr>EB Garamond Medium</vt:lpstr>
      <vt:lpstr>EB Garamond SemiBold</vt:lpstr>
      <vt:lpstr>Calibri</vt:lpstr>
      <vt:lpstr>Noto Sans Symbols</vt:lpstr>
      <vt:lpstr>Simple Light</vt:lpstr>
      <vt:lpstr>Slide 1</vt:lpstr>
      <vt:lpstr>WORK-OUT TRACKER</vt:lpstr>
      <vt:lpstr>Slide 3</vt:lpstr>
      <vt:lpstr>Slide 4</vt:lpstr>
      <vt:lpstr>Slide 5</vt:lpstr>
      <vt:lpstr>Slide 6</vt:lpstr>
      <vt:lpstr>Slide 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kan nan</cp:lastModifiedBy>
  <cp:revision>15</cp:revision>
  <dcterms:created xsi:type="dcterms:W3CDTF">2020-08-13T11:21:46Z</dcterms:created>
  <dcterms:modified xsi:type="dcterms:W3CDTF">2023-11-02T11:39:51Z</dcterms:modified>
</cp:coreProperties>
</file>